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98B15-B827-4E50-8089-6E5F708333DD}" v="55" dt="2022-05-09T01:27:58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Kfoury" userId="8c214c3ee7b02442" providerId="LiveId" clId="{92298B15-B827-4E50-8089-6E5F708333DD}"/>
    <pc:docChg chg="undo redo custSel addSld modSld">
      <pc:chgData name="Christian Kfoury" userId="8c214c3ee7b02442" providerId="LiveId" clId="{92298B15-B827-4E50-8089-6E5F708333DD}" dt="2022-05-09T01:32:26.512" v="636" actId="26606"/>
      <pc:docMkLst>
        <pc:docMk/>
      </pc:docMkLst>
      <pc:sldChg chg="modSp mod">
        <pc:chgData name="Christian Kfoury" userId="8c214c3ee7b02442" providerId="LiveId" clId="{92298B15-B827-4E50-8089-6E5F708333DD}" dt="2022-05-09T01:20:52.233" v="15" actId="1076"/>
        <pc:sldMkLst>
          <pc:docMk/>
          <pc:sldMk cId="4124587260" sldId="263"/>
        </pc:sldMkLst>
        <pc:picChg chg="mod">
          <ac:chgData name="Christian Kfoury" userId="8c214c3ee7b02442" providerId="LiveId" clId="{92298B15-B827-4E50-8089-6E5F708333DD}" dt="2022-05-09T01:20:52.233" v="15" actId="1076"/>
          <ac:picMkLst>
            <pc:docMk/>
            <pc:sldMk cId="4124587260" sldId="263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0:43.314" v="14" actId="1076"/>
        <pc:sldMkLst>
          <pc:docMk/>
          <pc:sldMk cId="3359124297" sldId="264"/>
        </pc:sldMkLst>
        <pc:picChg chg="add del mod">
          <ac:chgData name="Christian Kfoury" userId="8c214c3ee7b02442" providerId="LiveId" clId="{92298B15-B827-4E50-8089-6E5F708333DD}" dt="2022-05-09T01:20:27.913" v="7" actId="478"/>
          <ac:picMkLst>
            <pc:docMk/>
            <pc:sldMk cId="3359124297" sldId="264"/>
            <ac:picMk id="4" creationId="{F450F887-4CCA-5A50-EF22-433F0BE17520}"/>
          </ac:picMkLst>
        </pc:picChg>
        <pc:picChg chg="add del">
          <ac:chgData name="Christian Kfoury" userId="8c214c3ee7b02442" providerId="LiveId" clId="{92298B15-B827-4E50-8089-6E5F708333DD}" dt="2022-05-09T01:20:29.474" v="9" actId="22"/>
          <ac:picMkLst>
            <pc:docMk/>
            <pc:sldMk cId="3359124297" sldId="264"/>
            <ac:picMk id="6" creationId="{F2005EA8-6410-C5DB-F1D8-B6A0FD19B19F}"/>
          </ac:picMkLst>
        </pc:picChg>
        <pc:picChg chg="add mod">
          <ac:chgData name="Christian Kfoury" userId="8c214c3ee7b02442" providerId="LiveId" clId="{92298B15-B827-4E50-8089-6E5F708333DD}" dt="2022-05-09T01:20:43.314" v="14" actId="1076"/>
          <ac:picMkLst>
            <pc:docMk/>
            <pc:sldMk cId="3359124297" sldId="264"/>
            <ac:picMk id="8" creationId="{B21103D6-036B-AA0F-C25A-C68F29DAAC3C}"/>
          </ac:picMkLst>
        </pc:picChg>
        <pc:picChg chg="del">
          <ac:chgData name="Christian Kfoury" userId="8c214c3ee7b02442" providerId="LiveId" clId="{92298B15-B827-4E50-8089-6E5F708333DD}" dt="2022-05-09T01:19:53.991" v="3" actId="478"/>
          <ac:picMkLst>
            <pc:docMk/>
            <pc:sldMk cId="3359124297" sldId="264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2:35.029" v="25" actId="1076"/>
        <pc:sldMkLst>
          <pc:docMk/>
          <pc:sldMk cId="3123276589" sldId="265"/>
        </pc:sldMkLst>
        <pc:picChg chg="add mod">
          <ac:chgData name="Christian Kfoury" userId="8c214c3ee7b02442" providerId="LiveId" clId="{92298B15-B827-4E50-8089-6E5F708333DD}" dt="2022-05-09T01:22:35.029" v="25" actId="1076"/>
          <ac:picMkLst>
            <pc:docMk/>
            <pc:sldMk cId="3123276589" sldId="265"/>
            <ac:picMk id="4" creationId="{6D452509-83EA-A7CE-409F-16AA58778F81}"/>
          </ac:picMkLst>
        </pc:picChg>
        <pc:picChg chg="del">
          <ac:chgData name="Christian Kfoury" userId="8c214c3ee7b02442" providerId="LiveId" clId="{92298B15-B827-4E50-8089-6E5F708333DD}" dt="2022-05-09T01:22:26.374" v="21" actId="478"/>
          <ac:picMkLst>
            <pc:docMk/>
            <pc:sldMk cId="3123276589" sldId="265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3:21.890" v="32" actId="1076"/>
        <pc:sldMkLst>
          <pc:docMk/>
          <pc:sldMk cId="3619738319" sldId="266"/>
        </pc:sldMkLst>
        <pc:picChg chg="add mod">
          <ac:chgData name="Christian Kfoury" userId="8c214c3ee7b02442" providerId="LiveId" clId="{92298B15-B827-4E50-8089-6E5F708333DD}" dt="2022-05-09T01:23:21.890" v="32" actId="1076"/>
          <ac:picMkLst>
            <pc:docMk/>
            <pc:sldMk cId="3619738319" sldId="266"/>
            <ac:picMk id="4" creationId="{C1D59D33-378F-26BA-D8EE-BF049C160423}"/>
          </ac:picMkLst>
        </pc:picChg>
        <pc:picChg chg="del">
          <ac:chgData name="Christian Kfoury" userId="8c214c3ee7b02442" providerId="LiveId" clId="{92298B15-B827-4E50-8089-6E5F708333DD}" dt="2022-05-09T01:23:11.536" v="26" actId="478"/>
          <ac:picMkLst>
            <pc:docMk/>
            <pc:sldMk cId="3619738319" sldId="266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1:39.993" v="20" actId="1076"/>
        <pc:sldMkLst>
          <pc:docMk/>
          <pc:sldMk cId="2431261898" sldId="267"/>
        </pc:sldMkLst>
        <pc:picChg chg="add mod">
          <ac:chgData name="Christian Kfoury" userId="8c214c3ee7b02442" providerId="LiveId" clId="{92298B15-B827-4E50-8089-6E5F708333DD}" dt="2022-05-09T01:21:39.993" v="20" actId="1076"/>
          <ac:picMkLst>
            <pc:docMk/>
            <pc:sldMk cId="2431261898" sldId="267"/>
            <ac:picMk id="4" creationId="{4C7C691A-DC15-42EB-3AA2-BE64AD468E57}"/>
          </ac:picMkLst>
        </pc:picChg>
        <pc:picChg chg="del">
          <ac:chgData name="Christian Kfoury" userId="8c214c3ee7b02442" providerId="LiveId" clId="{92298B15-B827-4E50-8089-6E5F708333DD}" dt="2022-05-09T01:21:34.442" v="17" actId="478"/>
          <ac:picMkLst>
            <pc:docMk/>
            <pc:sldMk cId="2431261898" sldId="267"/>
            <ac:picMk id="13" creationId="{CA498AB7-386F-BBE3-C208-8150C52B04E7}"/>
          </ac:picMkLst>
        </pc:picChg>
      </pc:sldChg>
      <pc:sldChg chg="addSp delSp modSp new mod setBg">
        <pc:chgData name="Christian Kfoury" userId="8c214c3ee7b02442" providerId="LiveId" clId="{92298B15-B827-4E50-8089-6E5F708333DD}" dt="2022-05-09T01:27:58.952" v="224" actId="20577"/>
        <pc:sldMkLst>
          <pc:docMk/>
          <pc:sldMk cId="2825713948" sldId="268"/>
        </pc:sldMkLst>
        <pc:spChg chg="mo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2" creationId="{8701DCAA-2C18-C6E6-BA11-244A4D225497}"/>
          </ac:spMkLst>
        </pc:spChg>
        <pc:spChg chg="del mo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3" creationId="{5640850C-F9D1-77BC-AA14-BB8B037408B1}"/>
          </ac:spMkLst>
        </pc:spChg>
        <pc:spChg chg="ad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9" creationId="{ECD538B8-489B-407A-A760-436DB4C563CC}"/>
          </ac:spMkLst>
        </pc:spChg>
        <pc:graphicFrameChg chg="add mod">
          <ac:chgData name="Christian Kfoury" userId="8c214c3ee7b02442" providerId="LiveId" clId="{92298B15-B827-4E50-8089-6E5F708333DD}" dt="2022-05-09T01:27:58.952" v="224" actId="20577"/>
          <ac:graphicFrameMkLst>
            <pc:docMk/>
            <pc:sldMk cId="2825713948" sldId="268"/>
            <ac:graphicFrameMk id="5" creationId="{EB17B0AF-DF43-F4A5-64CC-4D26F42A328A}"/>
          </ac:graphicFrameMkLst>
        </pc:graphicFrameChg>
      </pc:sldChg>
      <pc:sldChg chg="addSp delSp modSp new mod setBg">
        <pc:chgData name="Christian Kfoury" userId="8c214c3ee7b02442" providerId="LiveId" clId="{92298B15-B827-4E50-8089-6E5F708333DD}" dt="2022-05-09T01:29:24.670" v="372" actId="26606"/>
        <pc:sldMkLst>
          <pc:docMk/>
          <pc:sldMk cId="808207918" sldId="269"/>
        </pc:sldMkLst>
        <pc:spChg chg="mod">
          <ac:chgData name="Christian Kfoury" userId="8c214c3ee7b02442" providerId="LiveId" clId="{92298B15-B827-4E50-8089-6E5F708333DD}" dt="2022-05-09T01:29:24.670" v="372" actId="26606"/>
          <ac:spMkLst>
            <pc:docMk/>
            <pc:sldMk cId="808207918" sldId="269"/>
            <ac:spMk id="2" creationId="{875FCD6D-8B7A-B986-8DD5-60F64A200EA1}"/>
          </ac:spMkLst>
        </pc:spChg>
        <pc:spChg chg="add del mod">
          <ac:chgData name="Christian Kfoury" userId="8c214c3ee7b02442" providerId="LiveId" clId="{92298B15-B827-4E50-8089-6E5F708333DD}" dt="2022-05-09T01:29:18.428" v="371" actId="26606"/>
          <ac:spMkLst>
            <pc:docMk/>
            <pc:sldMk cId="808207918" sldId="269"/>
            <ac:spMk id="3" creationId="{B0A63E76-8622-A3F1-7237-4726C063927C}"/>
          </ac:spMkLst>
        </pc:spChg>
        <pc:spChg chg="add del">
          <ac:chgData name="Christian Kfoury" userId="8c214c3ee7b02442" providerId="LiveId" clId="{92298B15-B827-4E50-8089-6E5F708333DD}" dt="2022-05-09T01:29:16.241" v="366" actId="26606"/>
          <ac:spMkLst>
            <pc:docMk/>
            <pc:sldMk cId="808207918" sldId="269"/>
            <ac:spMk id="9" creationId="{6A345A9C-E07D-45D3-A710-DDECB3F9945A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0" creationId="{D6753ACD-8389-4A4D-8E6D-14DCDB250C92}"/>
          </ac:spMkLst>
        </pc:spChg>
        <pc:spChg chg="add del">
          <ac:chgData name="Christian Kfoury" userId="8c214c3ee7b02442" providerId="LiveId" clId="{92298B15-B827-4E50-8089-6E5F708333DD}" dt="2022-05-09T01:29:16.241" v="366" actId="26606"/>
          <ac:spMkLst>
            <pc:docMk/>
            <pc:sldMk cId="808207918" sldId="269"/>
            <ac:spMk id="11" creationId="{F09C18AC-EFAA-4C60-A84E-ECED43E3ECE0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2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3" creationId="{B0A63E76-8622-A3F1-7237-4726C063927C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5" creationId="{FE159530-DCF3-4A55-A165-60D619F192F0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6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8" creationId="{B0A63E76-8622-A3F1-7237-4726C063927C}"/>
          </ac:spMkLst>
        </pc:spChg>
        <pc:spChg chg="add">
          <ac:chgData name="Christian Kfoury" userId="8c214c3ee7b02442" providerId="LiveId" clId="{92298B15-B827-4E50-8089-6E5F708333DD}" dt="2022-05-09T01:29:24.670" v="372" actId="26606"/>
          <ac:spMkLst>
            <pc:docMk/>
            <pc:sldMk cId="808207918" sldId="269"/>
            <ac:spMk id="25" creationId="{6E00E3E0-07DA-4A53-8D2F-59983E1449A0}"/>
          </ac:spMkLst>
        </pc:spChg>
        <pc:graphicFrameChg chg="add del">
          <ac:chgData name="Christian Kfoury" userId="8c214c3ee7b02442" providerId="LiveId" clId="{92298B15-B827-4E50-8089-6E5F708333DD}" dt="2022-05-09T01:29:16.241" v="366" actId="26606"/>
          <ac:graphicFrameMkLst>
            <pc:docMk/>
            <pc:sldMk cId="808207918" sldId="269"/>
            <ac:graphicFrameMk id="5" creationId="{9F48C52F-54DC-A71E-E27B-B030E9070C5C}"/>
          </ac:graphicFrameMkLst>
        </pc:graphicFrameChg>
        <pc:graphicFrameChg chg="add mod modGraphic">
          <ac:chgData name="Christian Kfoury" userId="8c214c3ee7b02442" providerId="LiveId" clId="{92298B15-B827-4E50-8089-6E5F708333DD}" dt="2022-05-09T01:29:24.670" v="372" actId="26606"/>
          <ac:graphicFrameMkLst>
            <pc:docMk/>
            <pc:sldMk cId="808207918" sldId="269"/>
            <ac:graphicFrameMk id="20" creationId="{F509866D-4975-075D-0B07-E3190E2BF5A3}"/>
          </ac:graphicFrameMkLst>
        </pc:graphicFrameChg>
        <pc:picChg chg="add del">
          <ac:chgData name="Christian Kfoury" userId="8c214c3ee7b02442" providerId="LiveId" clId="{92298B15-B827-4E50-8089-6E5F708333DD}" dt="2022-05-09T01:29:17.722" v="368" actId="26606"/>
          <ac:picMkLst>
            <pc:docMk/>
            <pc:sldMk cId="808207918" sldId="269"/>
            <ac:picMk id="7" creationId="{717AF191-4B76-46C4-42A4-BC95B5A759AB}"/>
          </ac:picMkLst>
        </pc:picChg>
        <pc:picChg chg="add del">
          <ac:chgData name="Christian Kfoury" userId="8c214c3ee7b02442" providerId="LiveId" clId="{92298B15-B827-4E50-8089-6E5F708333DD}" dt="2022-05-09T01:29:18.410" v="370" actId="26606"/>
          <ac:picMkLst>
            <pc:docMk/>
            <pc:sldMk cId="808207918" sldId="269"/>
            <ac:picMk id="17" creationId="{ABFB415D-6365-9E3A-E824-4F2C767D2375}"/>
          </ac:picMkLst>
        </pc:picChg>
      </pc:sldChg>
      <pc:sldChg chg="addSp delSp modSp new mod setBg">
        <pc:chgData name="Christian Kfoury" userId="8c214c3ee7b02442" providerId="LiveId" clId="{92298B15-B827-4E50-8089-6E5F708333DD}" dt="2022-05-09T01:31:33.557" v="603" actId="26606"/>
        <pc:sldMkLst>
          <pc:docMk/>
          <pc:sldMk cId="3940955490" sldId="270"/>
        </pc:sldMkLst>
        <pc:spChg chg="mod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" creationId="{9EFE0FAC-0DF1-7A51-D6D3-7FA7278E9A6B}"/>
          </ac:spMkLst>
        </pc:spChg>
        <pc:spChg chg="add del mod">
          <ac:chgData name="Christian Kfoury" userId="8c214c3ee7b02442" providerId="LiveId" clId="{92298B15-B827-4E50-8089-6E5F708333DD}" dt="2022-05-09T01:31:33.557" v="603" actId="26606"/>
          <ac:spMkLst>
            <pc:docMk/>
            <pc:sldMk cId="3940955490" sldId="270"/>
            <ac:spMk id="3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3.642" v="586" actId="26606"/>
          <ac:spMkLst>
            <pc:docMk/>
            <pc:sldMk cId="3940955490" sldId="270"/>
            <ac:spMk id="9" creationId="{6E00E3E0-07DA-4A53-8D2F-59983E1449A0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10" creationId="{B3E5064B-BAF4-48C7-8C2C-8219FF24A7A4}"/>
          </ac:spMkLst>
        </pc:spChg>
        <pc:spChg chg="add del">
          <ac:chgData name="Christian Kfoury" userId="8c214c3ee7b02442" providerId="LiveId" clId="{92298B15-B827-4E50-8089-6E5F708333DD}" dt="2022-05-09T01:31:25.120" v="588" actId="26606"/>
          <ac:spMkLst>
            <pc:docMk/>
            <pc:sldMk cId="3940955490" sldId="270"/>
            <ac:spMk id="11" creationId="{6E00E3E0-07DA-4A53-8D2F-59983E1449A0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4" creationId="{4D88A92C-0BD1-4D13-9480-9CA5056B1076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5" creationId="{F850E0BE-0A13-43E4-9007-A06960852F21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6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19" creationId="{4D88A92C-0BD1-4D13-9480-9CA5056B1076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20" creationId="{F850E0BE-0A13-43E4-9007-A06960852F21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21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4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5" creationId="{23E33EB3-397E-4C5F-B561-7FEE7C781FB7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6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8" creationId="{FE159530-DCF3-4A55-A165-60D619F192F0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9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31" creationId="{641026CD-C07B-F581-147A-621871750F4D}"/>
          </ac:spMkLst>
        </pc:spChg>
        <pc:graphicFrameChg chg="add del">
          <ac:chgData name="Christian Kfoury" userId="8c214c3ee7b02442" providerId="LiveId" clId="{92298B15-B827-4E50-8089-6E5F708333DD}" dt="2022-05-09T01:31:23.642" v="586" actId="26606"/>
          <ac:graphicFrameMkLst>
            <pc:docMk/>
            <pc:sldMk cId="3940955490" sldId="270"/>
            <ac:graphicFrameMk id="5" creationId="{12EF3BB3-0065-05B3-3419-D3E33C2040E9}"/>
          </ac:graphicFrameMkLst>
        </pc:graphicFrameChg>
        <pc:graphicFrameChg chg="add del">
          <ac:chgData name="Christian Kfoury" userId="8c214c3ee7b02442" providerId="LiveId" clId="{92298B15-B827-4E50-8089-6E5F708333DD}" dt="2022-05-09T01:31:25.120" v="588" actId="26606"/>
          <ac:graphicFrameMkLst>
            <pc:docMk/>
            <pc:sldMk cId="3940955490" sldId="270"/>
            <ac:graphicFrameMk id="12" creationId="{0A974E89-17D2-8A5F-0102-13316C266800}"/>
          </ac:graphicFrameMkLst>
        </pc:graphicFrameChg>
        <pc:graphicFrameChg chg="add del">
          <ac:chgData name="Christian Kfoury" userId="8c214c3ee7b02442" providerId="LiveId" clId="{92298B15-B827-4E50-8089-6E5F708333DD}" dt="2022-05-09T01:31:30.055" v="598" actId="26606"/>
          <ac:graphicFrameMkLst>
            <pc:docMk/>
            <pc:sldMk cId="3940955490" sldId="270"/>
            <ac:graphicFrameMk id="33" creationId="{C90435A7-0E78-40F1-3ED0-F0352E883223}"/>
          </ac:graphicFrameMkLst>
        </pc:graphicFrameChg>
        <pc:graphicFrameChg chg="add del">
          <ac:chgData name="Christian Kfoury" userId="8c214c3ee7b02442" providerId="LiveId" clId="{92298B15-B827-4E50-8089-6E5F708333DD}" dt="2022-05-09T01:31:33.194" v="600" actId="26606"/>
          <ac:graphicFrameMkLst>
            <pc:docMk/>
            <pc:sldMk cId="3940955490" sldId="270"/>
            <ac:graphicFrameMk id="35" creationId="{247D42B4-CAE0-E94C-8D3C-7336230C1F21}"/>
          </ac:graphicFrameMkLst>
        </pc:graphicFrameChg>
        <pc:graphicFrameChg chg="add del">
          <ac:chgData name="Christian Kfoury" userId="8c214c3ee7b02442" providerId="LiveId" clId="{92298B15-B827-4E50-8089-6E5F708333DD}" dt="2022-05-09T01:31:33.531" v="602" actId="26606"/>
          <ac:graphicFrameMkLst>
            <pc:docMk/>
            <pc:sldMk cId="3940955490" sldId="270"/>
            <ac:graphicFrameMk id="37" creationId="{FD15EE5F-7B1C-4078-86B7-CAE809045449}"/>
          </ac:graphicFrameMkLst>
        </pc:graphicFrameChg>
        <pc:graphicFrameChg chg="add">
          <ac:chgData name="Christian Kfoury" userId="8c214c3ee7b02442" providerId="LiveId" clId="{92298B15-B827-4E50-8089-6E5F708333DD}" dt="2022-05-09T01:31:33.557" v="603" actId="26606"/>
          <ac:graphicFrameMkLst>
            <pc:docMk/>
            <pc:sldMk cId="3940955490" sldId="270"/>
            <ac:graphicFrameMk id="39" creationId="{247D42B4-CAE0-E94C-8D3C-7336230C1F21}"/>
          </ac:graphicFrameMkLst>
        </pc:graphicFrameChg>
        <pc:picChg chg="add del">
          <ac:chgData name="Christian Kfoury" userId="8c214c3ee7b02442" providerId="LiveId" clId="{92298B15-B827-4E50-8089-6E5F708333DD}" dt="2022-05-09T01:31:27.966" v="594" actId="26606"/>
          <ac:picMkLst>
            <pc:docMk/>
            <pc:sldMk cId="3940955490" sldId="270"/>
            <ac:picMk id="7" creationId="{482A1022-97AB-9EAA-6278-DCF44E5220A3}"/>
          </ac:picMkLst>
        </pc:picChg>
        <pc:picChg chg="add del">
          <ac:chgData name="Christian Kfoury" userId="8c214c3ee7b02442" providerId="LiveId" clId="{92298B15-B827-4E50-8089-6E5F708333DD}" dt="2022-05-09T01:31:26.016" v="590" actId="26606"/>
          <ac:picMkLst>
            <pc:docMk/>
            <pc:sldMk cId="3940955490" sldId="270"/>
            <ac:picMk id="17" creationId="{9D98E348-805E-7640-C742-F0A34A54D819}"/>
          </ac:picMkLst>
        </pc:picChg>
        <pc:picChg chg="add del">
          <ac:chgData name="Christian Kfoury" userId="8c214c3ee7b02442" providerId="LiveId" clId="{92298B15-B827-4E50-8089-6E5F708333DD}" dt="2022-05-09T01:31:27.519" v="592" actId="26606"/>
          <ac:picMkLst>
            <pc:docMk/>
            <pc:sldMk cId="3940955490" sldId="270"/>
            <ac:picMk id="22" creationId="{26D121AC-ECB5-6964-6880-CFAA97AD9CEB}"/>
          </ac:picMkLst>
        </pc:picChg>
        <pc:picChg chg="add del">
          <ac:chgData name="Christian Kfoury" userId="8c214c3ee7b02442" providerId="LiveId" clId="{92298B15-B827-4E50-8089-6E5F708333DD}" dt="2022-05-09T01:31:29.653" v="596" actId="26606"/>
          <ac:picMkLst>
            <pc:docMk/>
            <pc:sldMk cId="3940955490" sldId="270"/>
            <ac:picMk id="30" creationId="{A7B3436C-62B3-69E4-4E5B-9D3ED108A598}"/>
          </ac:picMkLst>
        </pc:picChg>
      </pc:sldChg>
      <pc:sldChg chg="addSp delSp modSp new mod setBg addAnim delAnim">
        <pc:chgData name="Christian Kfoury" userId="8c214c3ee7b02442" providerId="LiveId" clId="{92298B15-B827-4E50-8089-6E5F708333DD}" dt="2022-05-09T01:32:26.512" v="636" actId="26606"/>
        <pc:sldMkLst>
          <pc:docMk/>
          <pc:sldMk cId="952811788" sldId="271"/>
        </pc:sldMkLst>
        <pc:spChg chg="mo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" creationId="{742B6760-12CA-F0DA-22BE-933E2643A90D}"/>
          </ac:spMkLst>
        </pc:spChg>
        <pc:spChg chg="add del">
          <ac:chgData name="Christian Kfoury" userId="8c214c3ee7b02442" providerId="LiveId" clId="{92298B15-B827-4E50-8089-6E5F708333DD}" dt="2022-05-09T01:32:08.446" v="626" actId="26606"/>
          <ac:spMkLst>
            <pc:docMk/>
            <pc:sldMk cId="952811788" sldId="271"/>
            <ac:spMk id="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8" creationId="{EFF9146B-4CCD-4CDB-AB9C-458005307E6F}"/>
          </ac:spMkLst>
        </pc:spChg>
        <pc:spChg chg="add del">
          <ac:chgData name="Christian Kfoury" userId="8c214c3ee7b02442" providerId="LiveId" clId="{92298B15-B827-4E50-8089-6E5F708333DD}" dt="2022-05-09T01:32:03.931" v="619" actId="26606"/>
          <ac:spMkLst>
            <pc:docMk/>
            <pc:sldMk cId="952811788" sldId="271"/>
            <ac:spMk id="9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0" creationId="{5E1FEFA6-7D4F-4746-AE64-D4D52FE76DC2}"/>
          </ac:spMkLst>
        </pc:spChg>
        <pc:spChg chg="add del">
          <ac:chgData name="Christian Kfoury" userId="8c214c3ee7b02442" providerId="LiveId" clId="{92298B15-B827-4E50-8089-6E5F708333DD}" dt="2022-05-09T01:32:03.931" v="619" actId="26606"/>
          <ac:spMkLst>
            <pc:docMk/>
            <pc:sldMk cId="952811788" sldId="271"/>
            <ac:spMk id="11" creationId="{D37E9081-32E2-43C3-80C8-7F3854D9D056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2" creationId="{BF8DA3CF-9D4B-403A-9AD4-BB177DAB6CC1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5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7" creationId="{6FAF9F3F-2AF9-4108-A33C-05E0835A98AF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8" creationId="{F776B0B4-EBCF-4292-BACF-A789A13BBF20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0" creationId="{A9CD6474-47AA-4D47-AF35-32FA3089BDD1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1" creationId="{5E1FEFA6-7D4F-4746-AE64-D4D52FE76DC2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2" creationId="{BF8DA3CF-9D4B-403A-9AD4-BB177DAB6CC1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5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7" creationId="{6FAF9F3F-2AF9-4108-A33C-05E0835A98AF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8" creationId="{F776B0B4-EBCF-4292-BACF-A789A13BBF20}"/>
          </ac:spMkLst>
        </pc:spChg>
        <pc:spChg chg="add del">
          <ac:chgData name="Christian Kfoury" userId="8c214c3ee7b02442" providerId="LiveId" clId="{92298B15-B827-4E50-8089-6E5F708333DD}" dt="2022-05-09T01:32:20.341" v="628" actId="26606"/>
          <ac:spMkLst>
            <pc:docMk/>
            <pc:sldMk cId="952811788" sldId="271"/>
            <ac:spMk id="33" creationId="{D707E932-45D3-46F0-8B2D-99A98DB87AE6}"/>
          </ac:spMkLst>
        </pc:spChg>
        <pc:spChg chg="add del">
          <ac:chgData name="Christian Kfoury" userId="8c214c3ee7b02442" providerId="LiveId" clId="{92298B15-B827-4E50-8089-6E5F708333DD}" dt="2022-05-09T01:32:20.341" v="628" actId="26606"/>
          <ac:spMkLst>
            <pc:docMk/>
            <pc:sldMk cId="952811788" sldId="271"/>
            <ac:spMk id="35" creationId="{79EA45C1-5D9B-4851-BC36-CF2BBE008368}"/>
          </ac:spMkLst>
        </pc:spChg>
        <pc:spChg chg="add del">
          <ac:chgData name="Christian Kfoury" userId="8c214c3ee7b02442" providerId="LiveId" clId="{92298B15-B827-4E50-8089-6E5F708333DD}" dt="2022-05-09T01:32:23.709" v="631" actId="26606"/>
          <ac:spMkLst>
            <pc:docMk/>
            <pc:sldMk cId="952811788" sldId="271"/>
            <ac:spMk id="37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23.709" v="631" actId="26606"/>
          <ac:spMkLst>
            <pc:docMk/>
            <pc:sldMk cId="952811788" sldId="271"/>
            <ac:spMk id="38" creationId="{B72D6322-BB79-455D-9295-EC9B9FA9D525}"/>
          </ac:spMkLst>
        </pc:spChg>
        <pc:spChg chg="add del">
          <ac:chgData name="Christian Kfoury" userId="8c214c3ee7b02442" providerId="LiveId" clId="{92298B15-B827-4E50-8089-6E5F708333DD}" dt="2022-05-09T01:32:26.145" v="633" actId="26606"/>
          <ac:spMkLst>
            <pc:docMk/>
            <pc:sldMk cId="952811788" sldId="271"/>
            <ac:spMk id="40" creationId="{D707E932-45D3-46F0-8B2D-99A98DB87AE6}"/>
          </ac:spMkLst>
        </pc:spChg>
        <pc:spChg chg="add del">
          <ac:chgData name="Christian Kfoury" userId="8c214c3ee7b02442" providerId="LiveId" clId="{92298B15-B827-4E50-8089-6E5F708333DD}" dt="2022-05-09T01:32:26.145" v="633" actId="26606"/>
          <ac:spMkLst>
            <pc:docMk/>
            <pc:sldMk cId="952811788" sldId="271"/>
            <ac:spMk id="41" creationId="{79EA45C1-5D9B-4851-BC36-CF2BBE008368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3" creationId="{61FB7DE9-F562-4290-99B7-8C2189D61165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4" creationId="{8337CC61-9E93-4D80-9F1C-12CE9A0C07F6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5" creationId="{B354F8A8-7D5A-4944-8B6C-36BBF5C0FAFB}"/>
          </ac:spMkLst>
        </pc:spChg>
        <pc:spChg chg="ad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47" creationId="{D707E932-45D3-46F0-8B2D-99A98DB87AE6}"/>
          </ac:spMkLst>
        </pc:spChg>
        <pc:spChg chg="ad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48" creationId="{79EA45C1-5D9B-4851-BC36-CF2BBE008368}"/>
          </ac:spMkLst>
        </pc:spChg>
        <pc:picChg chg="add del">
          <ac:chgData name="Christian Kfoury" userId="8c214c3ee7b02442" providerId="LiveId" clId="{92298B15-B827-4E50-8089-6E5F708333DD}" dt="2022-05-09T01:32:03.931" v="619" actId="26606"/>
          <ac:picMkLst>
            <pc:docMk/>
            <pc:sldMk cId="952811788" sldId="271"/>
            <ac:picMk id="5" creationId="{04F5DEDD-38D5-3185-4A26-5689DE8E0270}"/>
          </ac:picMkLst>
        </pc:picChg>
        <pc:picChg chg="add del">
          <ac:chgData name="Christian Kfoury" userId="8c214c3ee7b02442" providerId="LiveId" clId="{92298B15-B827-4E50-8089-6E5F708333DD}" dt="2022-05-09T01:32:07.003" v="623" actId="26606"/>
          <ac:picMkLst>
            <pc:docMk/>
            <pc:sldMk cId="952811788" sldId="271"/>
            <ac:picMk id="16" creationId="{9B3BF147-5AE6-6009-A96A-C3332BA8CCFC}"/>
          </ac:picMkLst>
        </pc:picChg>
        <pc:picChg chg="add mod ord">
          <ac:chgData name="Christian Kfoury" userId="8c214c3ee7b02442" providerId="LiveId" clId="{92298B15-B827-4E50-8089-6E5F708333DD}" dt="2022-05-09T01:32:26.512" v="636" actId="26606"/>
          <ac:picMkLst>
            <pc:docMk/>
            <pc:sldMk cId="952811788" sldId="271"/>
            <ac:picMk id="26" creationId="{9B3BF147-5AE6-6009-A96A-C3332BA8CCFC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B9D20-384A-4C71-8C36-5C4779B577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4871AC-26D5-4F8E-B4C4-185BEBD9639D}">
      <dgm:prSet/>
      <dgm:spPr/>
      <dgm:t>
        <a:bodyPr/>
        <a:lstStyle/>
        <a:p>
          <a:r>
            <a:rPr lang="en-US"/>
            <a:t>Web Service Description</a:t>
          </a:r>
        </a:p>
      </dgm:t>
    </dgm:pt>
    <dgm:pt modelId="{EC808C2D-8D43-48FD-8CDB-86ED87EC9269}" type="parTrans" cxnId="{4D6E34DA-09BD-4898-9FA4-5CDF167D3757}">
      <dgm:prSet/>
      <dgm:spPr/>
      <dgm:t>
        <a:bodyPr/>
        <a:lstStyle/>
        <a:p>
          <a:endParaRPr lang="en-US"/>
        </a:p>
      </dgm:t>
    </dgm:pt>
    <dgm:pt modelId="{9131EB8F-B95C-42AB-82BB-082710392593}" type="sibTrans" cxnId="{4D6E34DA-09BD-4898-9FA4-5CDF167D3757}">
      <dgm:prSet/>
      <dgm:spPr/>
      <dgm:t>
        <a:bodyPr/>
        <a:lstStyle/>
        <a:p>
          <a:endParaRPr lang="en-US"/>
        </a:p>
      </dgm:t>
    </dgm:pt>
    <dgm:pt modelId="{6B85B69E-0ABC-4A71-8975-DA540F9DF2FD}">
      <dgm:prSet/>
      <dgm:spPr/>
      <dgm:t>
        <a:bodyPr/>
        <a:lstStyle/>
        <a:p>
          <a:r>
            <a:rPr lang="en-US"/>
            <a:t>Idea and workflow Description</a:t>
          </a:r>
        </a:p>
      </dgm:t>
    </dgm:pt>
    <dgm:pt modelId="{9B7EA768-5F9B-47FB-A980-8221CA08DF26}" type="parTrans" cxnId="{66DB3E21-F568-48FE-94E5-6F5C6157072F}">
      <dgm:prSet/>
      <dgm:spPr/>
      <dgm:t>
        <a:bodyPr/>
        <a:lstStyle/>
        <a:p>
          <a:endParaRPr lang="en-US"/>
        </a:p>
      </dgm:t>
    </dgm:pt>
    <dgm:pt modelId="{BF6CE815-4370-48C7-867F-66AC8F12FE79}" type="sibTrans" cxnId="{66DB3E21-F568-48FE-94E5-6F5C6157072F}">
      <dgm:prSet/>
      <dgm:spPr/>
      <dgm:t>
        <a:bodyPr/>
        <a:lstStyle/>
        <a:p>
          <a:endParaRPr lang="en-US"/>
        </a:p>
      </dgm:t>
    </dgm:pt>
    <dgm:pt modelId="{CA7347EA-5EA6-42BF-A4C7-E020B506EAA3}">
      <dgm:prSet/>
      <dgm:spPr/>
      <dgm:t>
        <a:bodyPr/>
        <a:lstStyle/>
        <a:p>
          <a:r>
            <a:rPr lang="en-US"/>
            <a:t>Implementation Description (code architecture, processing logic, used frameworks)</a:t>
          </a:r>
        </a:p>
      </dgm:t>
    </dgm:pt>
    <dgm:pt modelId="{917ED9A4-F8EB-489C-A6AA-7C03B0A661CD}" type="parTrans" cxnId="{9FBE341F-260D-4A14-B180-6DA7FD5F99BC}">
      <dgm:prSet/>
      <dgm:spPr/>
      <dgm:t>
        <a:bodyPr/>
        <a:lstStyle/>
        <a:p>
          <a:endParaRPr lang="en-US"/>
        </a:p>
      </dgm:t>
    </dgm:pt>
    <dgm:pt modelId="{CF58ECF2-A964-42D1-9985-E5B5C1F5EA70}" type="sibTrans" cxnId="{9FBE341F-260D-4A14-B180-6DA7FD5F99BC}">
      <dgm:prSet/>
      <dgm:spPr/>
      <dgm:t>
        <a:bodyPr/>
        <a:lstStyle/>
        <a:p>
          <a:endParaRPr lang="en-US"/>
        </a:p>
      </dgm:t>
    </dgm:pt>
    <dgm:pt modelId="{CE0E627E-54BA-4922-BFC1-0D6BACB545A4}">
      <dgm:prSet/>
      <dgm:spPr/>
      <dgm:t>
        <a:bodyPr/>
        <a:lstStyle/>
        <a:p>
          <a:r>
            <a:rPr lang="en-US"/>
            <a:t>List of Entry Points</a:t>
          </a:r>
        </a:p>
      </dgm:t>
    </dgm:pt>
    <dgm:pt modelId="{F2464589-4057-45D6-93C3-003818E7B269}" type="parTrans" cxnId="{F0B6C21D-FA5C-486C-9225-4410002B8644}">
      <dgm:prSet/>
      <dgm:spPr/>
      <dgm:t>
        <a:bodyPr/>
        <a:lstStyle/>
        <a:p>
          <a:endParaRPr lang="en-US"/>
        </a:p>
      </dgm:t>
    </dgm:pt>
    <dgm:pt modelId="{C211782B-8261-4808-906D-EEF76E3796D1}" type="sibTrans" cxnId="{F0B6C21D-FA5C-486C-9225-4410002B8644}">
      <dgm:prSet/>
      <dgm:spPr/>
      <dgm:t>
        <a:bodyPr/>
        <a:lstStyle/>
        <a:p>
          <a:endParaRPr lang="en-US"/>
        </a:p>
      </dgm:t>
    </dgm:pt>
    <dgm:pt modelId="{BADAE516-43B0-4C88-B879-EDFF93475BDF}">
      <dgm:prSet/>
      <dgm:spPr/>
      <dgm:t>
        <a:bodyPr/>
        <a:lstStyle/>
        <a:p>
          <a:r>
            <a:rPr lang="en-US"/>
            <a:t>API Client Description</a:t>
          </a:r>
        </a:p>
      </dgm:t>
    </dgm:pt>
    <dgm:pt modelId="{020003B1-FAA6-4857-A747-1DD9D72AD45C}" type="parTrans" cxnId="{C6A3F7C7-601A-4856-804C-BEFEBE703752}">
      <dgm:prSet/>
      <dgm:spPr/>
      <dgm:t>
        <a:bodyPr/>
        <a:lstStyle/>
        <a:p>
          <a:endParaRPr lang="en-US"/>
        </a:p>
      </dgm:t>
    </dgm:pt>
    <dgm:pt modelId="{144B39E2-3A2E-4F45-893C-AABCA7968DE5}" type="sibTrans" cxnId="{C6A3F7C7-601A-4856-804C-BEFEBE703752}">
      <dgm:prSet/>
      <dgm:spPr/>
      <dgm:t>
        <a:bodyPr/>
        <a:lstStyle/>
        <a:p>
          <a:endParaRPr lang="en-US"/>
        </a:p>
      </dgm:t>
    </dgm:pt>
    <dgm:pt modelId="{441F00AA-DAB1-445B-A6AD-BAFAD1ADD4B8}">
      <dgm:prSet/>
      <dgm:spPr/>
      <dgm:t>
        <a:bodyPr/>
        <a:lstStyle/>
        <a:p>
          <a:r>
            <a:rPr lang="en-US"/>
            <a:t>Program Features and Screenshots</a:t>
          </a:r>
        </a:p>
      </dgm:t>
    </dgm:pt>
    <dgm:pt modelId="{653A7C37-F25C-48CA-A70B-ADA04C5D5ACE}" type="parTrans" cxnId="{C9A33503-A8AE-4F4F-963E-724FEC71612C}">
      <dgm:prSet/>
      <dgm:spPr/>
      <dgm:t>
        <a:bodyPr/>
        <a:lstStyle/>
        <a:p>
          <a:endParaRPr lang="en-US"/>
        </a:p>
      </dgm:t>
    </dgm:pt>
    <dgm:pt modelId="{8D41946E-2347-4261-991B-84D8B32B113D}" type="sibTrans" cxnId="{C9A33503-A8AE-4F4F-963E-724FEC71612C}">
      <dgm:prSet/>
      <dgm:spPr/>
      <dgm:t>
        <a:bodyPr/>
        <a:lstStyle/>
        <a:p>
          <a:endParaRPr lang="en-US"/>
        </a:p>
      </dgm:t>
    </dgm:pt>
    <dgm:pt modelId="{CDDCA873-3203-4D47-866E-83620B672C51}">
      <dgm:prSet/>
      <dgm:spPr/>
      <dgm:t>
        <a:bodyPr/>
        <a:lstStyle/>
        <a:p>
          <a:r>
            <a:rPr lang="en-US"/>
            <a:t>Team Responsibilities</a:t>
          </a:r>
        </a:p>
      </dgm:t>
    </dgm:pt>
    <dgm:pt modelId="{1E94486C-08DB-4C70-BBBE-A190C483925C}" type="parTrans" cxnId="{F66B8779-F4BD-4D37-A7DF-D7EABD92A57F}">
      <dgm:prSet/>
      <dgm:spPr/>
      <dgm:t>
        <a:bodyPr/>
        <a:lstStyle/>
        <a:p>
          <a:endParaRPr lang="en-US"/>
        </a:p>
      </dgm:t>
    </dgm:pt>
    <dgm:pt modelId="{B7B44648-35C7-40C6-87E0-B95B5E972115}" type="sibTrans" cxnId="{F66B8779-F4BD-4D37-A7DF-D7EABD92A57F}">
      <dgm:prSet/>
      <dgm:spPr/>
      <dgm:t>
        <a:bodyPr/>
        <a:lstStyle/>
        <a:p>
          <a:endParaRPr lang="en-US"/>
        </a:p>
      </dgm:t>
    </dgm:pt>
    <dgm:pt modelId="{68DBF83D-93EC-4BE4-830E-DEB04FE2F48A}">
      <dgm:prSet/>
      <dgm:spPr/>
      <dgm:t>
        <a:bodyPr/>
        <a:lstStyle/>
        <a:p>
          <a:r>
            <a:rPr lang="en-US"/>
            <a:t>Challenges</a:t>
          </a:r>
        </a:p>
      </dgm:t>
    </dgm:pt>
    <dgm:pt modelId="{A7BE8BD0-07E3-4CE6-83D0-8D1266C443A3}" type="parTrans" cxnId="{AC97FB81-8A33-46EF-AA94-692D525724E4}">
      <dgm:prSet/>
      <dgm:spPr/>
      <dgm:t>
        <a:bodyPr/>
        <a:lstStyle/>
        <a:p>
          <a:endParaRPr lang="en-US"/>
        </a:p>
      </dgm:t>
    </dgm:pt>
    <dgm:pt modelId="{7AB76BAD-A218-4BF3-82DE-ED77A6B227E2}" type="sibTrans" cxnId="{AC97FB81-8A33-46EF-AA94-692D525724E4}">
      <dgm:prSet/>
      <dgm:spPr/>
      <dgm:t>
        <a:bodyPr/>
        <a:lstStyle/>
        <a:p>
          <a:endParaRPr lang="en-US"/>
        </a:p>
      </dgm:t>
    </dgm:pt>
    <dgm:pt modelId="{596F4277-EF8A-47FE-A36D-0AED42BF318F}">
      <dgm:prSet/>
      <dgm:spPr/>
      <dgm:t>
        <a:bodyPr/>
        <a:lstStyle/>
        <a:p>
          <a:r>
            <a:rPr lang="en-US"/>
            <a:t>Learning outcomes</a:t>
          </a:r>
        </a:p>
      </dgm:t>
    </dgm:pt>
    <dgm:pt modelId="{4010389A-4149-42A2-8356-2E4C8EF69D04}" type="parTrans" cxnId="{ACC53E3C-334C-438C-BC77-897186E279AD}">
      <dgm:prSet/>
      <dgm:spPr/>
      <dgm:t>
        <a:bodyPr/>
        <a:lstStyle/>
        <a:p>
          <a:endParaRPr lang="en-US"/>
        </a:p>
      </dgm:t>
    </dgm:pt>
    <dgm:pt modelId="{46949DDC-08DC-4B31-AD3D-9E08FA721BC5}" type="sibTrans" cxnId="{ACC53E3C-334C-438C-BC77-897186E279AD}">
      <dgm:prSet/>
      <dgm:spPr/>
      <dgm:t>
        <a:bodyPr/>
        <a:lstStyle/>
        <a:p>
          <a:endParaRPr lang="en-US"/>
        </a:p>
      </dgm:t>
    </dgm:pt>
    <dgm:pt modelId="{63BE4E21-5101-4D61-8ECD-6F64A4861861}" type="pres">
      <dgm:prSet presAssocID="{FD1B9D20-384A-4C71-8C36-5C4779B577D6}" presName="linear" presStyleCnt="0">
        <dgm:presLayoutVars>
          <dgm:animLvl val="lvl"/>
          <dgm:resizeHandles val="exact"/>
        </dgm:presLayoutVars>
      </dgm:prSet>
      <dgm:spPr/>
    </dgm:pt>
    <dgm:pt modelId="{4A303B7A-E400-44BC-8FA3-C512B55ACEB8}" type="pres">
      <dgm:prSet presAssocID="{844871AC-26D5-4F8E-B4C4-185BEBD9639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CE62B87-1E7C-461D-BABE-CE9212946A0E}" type="pres">
      <dgm:prSet presAssocID="{844871AC-26D5-4F8E-B4C4-185BEBD9639D}" presName="childText" presStyleLbl="revTx" presStyleIdx="0" presStyleCnt="1">
        <dgm:presLayoutVars>
          <dgm:bulletEnabled val="1"/>
        </dgm:presLayoutVars>
      </dgm:prSet>
      <dgm:spPr/>
    </dgm:pt>
    <dgm:pt modelId="{136A0387-DE2D-4DE5-8ABA-7294EAF105AF}" type="pres">
      <dgm:prSet presAssocID="{BADAE516-43B0-4C88-B879-EDFF93475BD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E262E47-0B83-418B-A071-6E5EE61D7639}" type="pres">
      <dgm:prSet presAssocID="{144B39E2-3A2E-4F45-893C-AABCA7968DE5}" presName="spacer" presStyleCnt="0"/>
      <dgm:spPr/>
    </dgm:pt>
    <dgm:pt modelId="{5159F785-D3DA-4D56-8F50-DCF16936EA37}" type="pres">
      <dgm:prSet presAssocID="{441F00AA-DAB1-445B-A6AD-BAFAD1ADD4B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54B343A-EC7D-47D2-90B5-47B4D4A3F20D}" type="pres">
      <dgm:prSet presAssocID="{8D41946E-2347-4261-991B-84D8B32B113D}" presName="spacer" presStyleCnt="0"/>
      <dgm:spPr/>
    </dgm:pt>
    <dgm:pt modelId="{927CEF8E-0E58-42EC-8BE1-9D284727645B}" type="pres">
      <dgm:prSet presAssocID="{CDDCA873-3203-4D47-866E-83620B672C5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6F809D-7276-4804-94DD-4C5375B20888}" type="pres">
      <dgm:prSet presAssocID="{B7B44648-35C7-40C6-87E0-B95B5E972115}" presName="spacer" presStyleCnt="0"/>
      <dgm:spPr/>
    </dgm:pt>
    <dgm:pt modelId="{CDE46C6F-AEF2-4AAB-B890-ABF5E399339A}" type="pres">
      <dgm:prSet presAssocID="{68DBF83D-93EC-4BE4-830E-DEB04FE2F4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449A7E7-4FCF-4DB6-AC42-2AA3780BBFEA}" type="pres">
      <dgm:prSet presAssocID="{7AB76BAD-A218-4BF3-82DE-ED77A6B227E2}" presName="spacer" presStyleCnt="0"/>
      <dgm:spPr/>
    </dgm:pt>
    <dgm:pt modelId="{18F7984B-EBE6-444C-91DB-A37CCF5571F2}" type="pres">
      <dgm:prSet presAssocID="{596F4277-EF8A-47FE-A36D-0AED42BF318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276F901-35FA-4687-98C4-DCC101C59605}" type="presOf" srcId="{844871AC-26D5-4F8E-B4C4-185BEBD9639D}" destId="{4A303B7A-E400-44BC-8FA3-C512B55ACEB8}" srcOrd="0" destOrd="0" presId="urn:microsoft.com/office/officeart/2005/8/layout/vList2"/>
    <dgm:cxn modelId="{C9A33503-A8AE-4F4F-963E-724FEC71612C}" srcId="{FD1B9D20-384A-4C71-8C36-5C4779B577D6}" destId="{441F00AA-DAB1-445B-A6AD-BAFAD1ADD4B8}" srcOrd="2" destOrd="0" parTransId="{653A7C37-F25C-48CA-A70B-ADA04C5D5ACE}" sibTransId="{8D41946E-2347-4261-991B-84D8B32B113D}"/>
    <dgm:cxn modelId="{39E9A107-45E9-4541-AE5A-99C50D01B283}" type="presOf" srcId="{FD1B9D20-384A-4C71-8C36-5C4779B577D6}" destId="{63BE4E21-5101-4D61-8ECD-6F64A4861861}" srcOrd="0" destOrd="0" presId="urn:microsoft.com/office/officeart/2005/8/layout/vList2"/>
    <dgm:cxn modelId="{D280D70D-E0E0-4774-8ECF-9A8834065876}" type="presOf" srcId="{CDDCA873-3203-4D47-866E-83620B672C51}" destId="{927CEF8E-0E58-42EC-8BE1-9D284727645B}" srcOrd="0" destOrd="0" presId="urn:microsoft.com/office/officeart/2005/8/layout/vList2"/>
    <dgm:cxn modelId="{13564A16-F9C0-462F-93C4-39D974EDE3B0}" type="presOf" srcId="{6B85B69E-0ABC-4A71-8975-DA540F9DF2FD}" destId="{CCE62B87-1E7C-461D-BABE-CE9212946A0E}" srcOrd="0" destOrd="0" presId="urn:microsoft.com/office/officeart/2005/8/layout/vList2"/>
    <dgm:cxn modelId="{F0B6C21D-FA5C-486C-9225-4410002B8644}" srcId="{844871AC-26D5-4F8E-B4C4-185BEBD9639D}" destId="{CE0E627E-54BA-4922-BFC1-0D6BACB545A4}" srcOrd="2" destOrd="0" parTransId="{F2464589-4057-45D6-93C3-003818E7B269}" sibTransId="{C211782B-8261-4808-906D-EEF76E3796D1}"/>
    <dgm:cxn modelId="{9FBE341F-260D-4A14-B180-6DA7FD5F99BC}" srcId="{844871AC-26D5-4F8E-B4C4-185BEBD9639D}" destId="{CA7347EA-5EA6-42BF-A4C7-E020B506EAA3}" srcOrd="1" destOrd="0" parTransId="{917ED9A4-F8EB-489C-A6AA-7C03B0A661CD}" sibTransId="{CF58ECF2-A964-42D1-9985-E5B5C1F5EA70}"/>
    <dgm:cxn modelId="{66DB3E21-F568-48FE-94E5-6F5C6157072F}" srcId="{844871AC-26D5-4F8E-B4C4-185BEBD9639D}" destId="{6B85B69E-0ABC-4A71-8975-DA540F9DF2FD}" srcOrd="0" destOrd="0" parTransId="{9B7EA768-5F9B-47FB-A980-8221CA08DF26}" sibTransId="{BF6CE815-4370-48C7-867F-66AC8F12FE79}"/>
    <dgm:cxn modelId="{EA4C3031-3B4C-4286-81C9-257409880FA5}" type="presOf" srcId="{596F4277-EF8A-47FE-A36D-0AED42BF318F}" destId="{18F7984B-EBE6-444C-91DB-A37CCF5571F2}" srcOrd="0" destOrd="0" presId="urn:microsoft.com/office/officeart/2005/8/layout/vList2"/>
    <dgm:cxn modelId="{ACC53E3C-334C-438C-BC77-897186E279AD}" srcId="{FD1B9D20-384A-4C71-8C36-5C4779B577D6}" destId="{596F4277-EF8A-47FE-A36D-0AED42BF318F}" srcOrd="5" destOrd="0" parTransId="{4010389A-4149-42A2-8356-2E4C8EF69D04}" sibTransId="{46949DDC-08DC-4B31-AD3D-9E08FA721BC5}"/>
    <dgm:cxn modelId="{6656CC42-412E-460C-83D7-C7E98DD52785}" type="presOf" srcId="{CE0E627E-54BA-4922-BFC1-0D6BACB545A4}" destId="{CCE62B87-1E7C-461D-BABE-CE9212946A0E}" srcOrd="0" destOrd="2" presId="urn:microsoft.com/office/officeart/2005/8/layout/vList2"/>
    <dgm:cxn modelId="{66F7D662-FAD1-4B40-8406-D5DB5E0822EC}" type="presOf" srcId="{68DBF83D-93EC-4BE4-830E-DEB04FE2F48A}" destId="{CDE46C6F-AEF2-4AAB-B890-ABF5E399339A}" srcOrd="0" destOrd="0" presId="urn:microsoft.com/office/officeart/2005/8/layout/vList2"/>
    <dgm:cxn modelId="{E0EA3A64-7772-412A-B208-658657B7AEC6}" type="presOf" srcId="{BADAE516-43B0-4C88-B879-EDFF93475BDF}" destId="{136A0387-DE2D-4DE5-8ABA-7294EAF105AF}" srcOrd="0" destOrd="0" presId="urn:microsoft.com/office/officeart/2005/8/layout/vList2"/>
    <dgm:cxn modelId="{F66B8779-F4BD-4D37-A7DF-D7EABD92A57F}" srcId="{FD1B9D20-384A-4C71-8C36-5C4779B577D6}" destId="{CDDCA873-3203-4D47-866E-83620B672C51}" srcOrd="3" destOrd="0" parTransId="{1E94486C-08DB-4C70-BBBE-A190C483925C}" sibTransId="{B7B44648-35C7-40C6-87E0-B95B5E972115}"/>
    <dgm:cxn modelId="{AC97FB81-8A33-46EF-AA94-692D525724E4}" srcId="{FD1B9D20-384A-4C71-8C36-5C4779B577D6}" destId="{68DBF83D-93EC-4BE4-830E-DEB04FE2F48A}" srcOrd="4" destOrd="0" parTransId="{A7BE8BD0-07E3-4CE6-83D0-8D1266C443A3}" sibTransId="{7AB76BAD-A218-4BF3-82DE-ED77A6B227E2}"/>
    <dgm:cxn modelId="{C6A3F7C7-601A-4856-804C-BEFEBE703752}" srcId="{FD1B9D20-384A-4C71-8C36-5C4779B577D6}" destId="{BADAE516-43B0-4C88-B879-EDFF93475BDF}" srcOrd="1" destOrd="0" parTransId="{020003B1-FAA6-4857-A747-1DD9D72AD45C}" sibTransId="{144B39E2-3A2E-4F45-893C-AABCA7968DE5}"/>
    <dgm:cxn modelId="{4D6E34DA-09BD-4898-9FA4-5CDF167D3757}" srcId="{FD1B9D20-384A-4C71-8C36-5C4779B577D6}" destId="{844871AC-26D5-4F8E-B4C4-185BEBD9639D}" srcOrd="0" destOrd="0" parTransId="{EC808C2D-8D43-48FD-8CDB-86ED87EC9269}" sibTransId="{9131EB8F-B95C-42AB-82BB-082710392593}"/>
    <dgm:cxn modelId="{44E552ED-FA64-4B82-99AC-B9CD4A1491DC}" type="presOf" srcId="{441F00AA-DAB1-445B-A6AD-BAFAD1ADD4B8}" destId="{5159F785-D3DA-4D56-8F50-DCF16936EA37}" srcOrd="0" destOrd="0" presId="urn:microsoft.com/office/officeart/2005/8/layout/vList2"/>
    <dgm:cxn modelId="{C6C0CFF2-042E-4FD0-B896-203DFF6C056D}" type="presOf" srcId="{CA7347EA-5EA6-42BF-A4C7-E020B506EAA3}" destId="{CCE62B87-1E7C-461D-BABE-CE9212946A0E}" srcOrd="0" destOrd="1" presId="urn:microsoft.com/office/officeart/2005/8/layout/vList2"/>
    <dgm:cxn modelId="{9AFFA119-367A-4070-8DA6-9DB2CD7F7EC8}" type="presParOf" srcId="{63BE4E21-5101-4D61-8ECD-6F64A4861861}" destId="{4A303B7A-E400-44BC-8FA3-C512B55ACEB8}" srcOrd="0" destOrd="0" presId="urn:microsoft.com/office/officeart/2005/8/layout/vList2"/>
    <dgm:cxn modelId="{DE72B6A5-54E7-4FED-9ACF-C80916454AD7}" type="presParOf" srcId="{63BE4E21-5101-4D61-8ECD-6F64A4861861}" destId="{CCE62B87-1E7C-461D-BABE-CE9212946A0E}" srcOrd="1" destOrd="0" presId="urn:microsoft.com/office/officeart/2005/8/layout/vList2"/>
    <dgm:cxn modelId="{2C2A15E2-5DB1-48F6-9EB3-684D70306F39}" type="presParOf" srcId="{63BE4E21-5101-4D61-8ECD-6F64A4861861}" destId="{136A0387-DE2D-4DE5-8ABA-7294EAF105AF}" srcOrd="2" destOrd="0" presId="urn:microsoft.com/office/officeart/2005/8/layout/vList2"/>
    <dgm:cxn modelId="{1C86D640-656C-42F9-A0EB-1BE1F81A5988}" type="presParOf" srcId="{63BE4E21-5101-4D61-8ECD-6F64A4861861}" destId="{0E262E47-0B83-418B-A071-6E5EE61D7639}" srcOrd="3" destOrd="0" presId="urn:microsoft.com/office/officeart/2005/8/layout/vList2"/>
    <dgm:cxn modelId="{689CE178-D042-44F6-A886-D278A39121C1}" type="presParOf" srcId="{63BE4E21-5101-4D61-8ECD-6F64A4861861}" destId="{5159F785-D3DA-4D56-8F50-DCF16936EA37}" srcOrd="4" destOrd="0" presId="urn:microsoft.com/office/officeart/2005/8/layout/vList2"/>
    <dgm:cxn modelId="{C30E579D-8B73-4CD0-B3EA-6CB81F28A45D}" type="presParOf" srcId="{63BE4E21-5101-4D61-8ECD-6F64A4861861}" destId="{554B343A-EC7D-47D2-90B5-47B4D4A3F20D}" srcOrd="5" destOrd="0" presId="urn:microsoft.com/office/officeart/2005/8/layout/vList2"/>
    <dgm:cxn modelId="{157F37FE-4D78-440A-BDC4-11777C2CB5C6}" type="presParOf" srcId="{63BE4E21-5101-4D61-8ECD-6F64A4861861}" destId="{927CEF8E-0E58-42EC-8BE1-9D284727645B}" srcOrd="6" destOrd="0" presId="urn:microsoft.com/office/officeart/2005/8/layout/vList2"/>
    <dgm:cxn modelId="{E575B1D3-A804-4A46-ACF2-D881B49F8D1A}" type="presParOf" srcId="{63BE4E21-5101-4D61-8ECD-6F64A4861861}" destId="{886F809D-7276-4804-94DD-4C5375B20888}" srcOrd="7" destOrd="0" presId="urn:microsoft.com/office/officeart/2005/8/layout/vList2"/>
    <dgm:cxn modelId="{FDDE7E8A-AD7D-417A-B962-D01BB2FBD375}" type="presParOf" srcId="{63BE4E21-5101-4D61-8ECD-6F64A4861861}" destId="{CDE46C6F-AEF2-4AAB-B890-ABF5E399339A}" srcOrd="8" destOrd="0" presId="urn:microsoft.com/office/officeart/2005/8/layout/vList2"/>
    <dgm:cxn modelId="{501DF027-D2AE-4766-9DE8-4EE389AAC38F}" type="presParOf" srcId="{63BE4E21-5101-4D61-8ECD-6F64A4861861}" destId="{8449A7E7-4FCF-4DB6-AC42-2AA3780BBFEA}" srcOrd="9" destOrd="0" presId="urn:microsoft.com/office/officeart/2005/8/layout/vList2"/>
    <dgm:cxn modelId="{13AE4747-6BB0-4950-9A26-6140BFA6B81D}" type="presParOf" srcId="{63BE4E21-5101-4D61-8ECD-6F64A4861861}" destId="{18F7984B-EBE6-444C-91DB-A37CCF5571F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8C50E-5460-41D4-9A0D-0A984F5DD38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B33B73-C880-4FE7-9546-8A9A8D585BC2}">
      <dgm:prSet/>
      <dgm:spPr/>
      <dgm:t>
        <a:bodyPr/>
        <a:lstStyle/>
        <a:p>
          <a:r>
            <a:rPr lang="en-US"/>
            <a:t>Our tasks were to implement</a:t>
          </a:r>
        </a:p>
      </dgm:t>
    </dgm:pt>
    <dgm:pt modelId="{A70F82EF-84AC-4204-BC77-57AF33EB2C15}" type="parTrans" cxnId="{455B46EC-70F7-4C3E-8568-53F48CF1AD13}">
      <dgm:prSet/>
      <dgm:spPr/>
      <dgm:t>
        <a:bodyPr/>
        <a:lstStyle/>
        <a:p>
          <a:endParaRPr lang="en-US"/>
        </a:p>
      </dgm:t>
    </dgm:pt>
    <dgm:pt modelId="{AB520C68-5645-4CD8-B56F-FFE89D56C0E3}" type="sibTrans" cxnId="{455B46EC-70F7-4C3E-8568-53F48CF1AD13}">
      <dgm:prSet/>
      <dgm:spPr/>
      <dgm:t>
        <a:bodyPr/>
        <a:lstStyle/>
        <a:p>
          <a:endParaRPr lang="en-US"/>
        </a:p>
      </dgm:t>
    </dgm:pt>
    <dgm:pt modelId="{F3BDF315-9D2D-475F-BB20-2095B2E40B0E}">
      <dgm:prSet/>
      <dgm:spPr/>
      <dgm:t>
        <a:bodyPr/>
        <a:lstStyle/>
        <a:p>
          <a:r>
            <a:rPr lang="en-US"/>
            <a:t>A webservice</a:t>
          </a:r>
        </a:p>
      </dgm:t>
    </dgm:pt>
    <dgm:pt modelId="{51F28EC5-6FA2-4ACB-B518-04E27554F6E1}" type="parTrans" cxnId="{0CA98E5F-89CD-4C7C-82DC-C8ACE4A34998}">
      <dgm:prSet/>
      <dgm:spPr/>
      <dgm:t>
        <a:bodyPr/>
        <a:lstStyle/>
        <a:p>
          <a:endParaRPr lang="en-US"/>
        </a:p>
      </dgm:t>
    </dgm:pt>
    <dgm:pt modelId="{EE8DD792-1249-4D50-8334-0C3AC7172151}" type="sibTrans" cxnId="{0CA98E5F-89CD-4C7C-82DC-C8ACE4A34998}">
      <dgm:prSet/>
      <dgm:spPr/>
      <dgm:t>
        <a:bodyPr/>
        <a:lstStyle/>
        <a:p>
          <a:endParaRPr lang="en-US"/>
        </a:p>
      </dgm:t>
    </dgm:pt>
    <dgm:pt modelId="{8A94CED5-D647-4ACE-9C8F-51EC452F27C3}">
      <dgm:prSet/>
      <dgm:spPr/>
      <dgm:t>
        <a:bodyPr/>
        <a:lstStyle/>
        <a:p>
          <a:r>
            <a:rPr lang="en-US"/>
            <a:t>An authorization controller</a:t>
          </a:r>
        </a:p>
      </dgm:t>
    </dgm:pt>
    <dgm:pt modelId="{BADA74D7-91BF-49A6-88F0-2B2B4531F5A2}" type="parTrans" cxnId="{F8BCDBEB-676C-4CFA-98B4-C09241947610}">
      <dgm:prSet/>
      <dgm:spPr/>
      <dgm:t>
        <a:bodyPr/>
        <a:lstStyle/>
        <a:p>
          <a:endParaRPr lang="en-US"/>
        </a:p>
      </dgm:t>
    </dgm:pt>
    <dgm:pt modelId="{D6457059-120A-432B-B050-D0614D28A6C7}" type="sibTrans" cxnId="{F8BCDBEB-676C-4CFA-98B4-C09241947610}">
      <dgm:prSet/>
      <dgm:spPr/>
      <dgm:t>
        <a:bodyPr/>
        <a:lstStyle/>
        <a:p>
          <a:endParaRPr lang="en-US"/>
        </a:p>
      </dgm:t>
    </dgm:pt>
    <dgm:pt modelId="{1CE162CE-2474-44D7-8918-326AD83E24C9}">
      <dgm:prSet/>
      <dgm:spPr/>
      <dgm:t>
        <a:bodyPr/>
        <a:lstStyle/>
        <a:p>
          <a:r>
            <a:rPr lang="en-US"/>
            <a:t>A client-server communication</a:t>
          </a:r>
        </a:p>
      </dgm:t>
    </dgm:pt>
    <dgm:pt modelId="{567C9887-FE30-47D4-BD2E-69CCF591E9B0}" type="parTrans" cxnId="{1B36F44A-979E-4D6D-856B-F9FBA1BAC3EC}">
      <dgm:prSet/>
      <dgm:spPr/>
      <dgm:t>
        <a:bodyPr/>
        <a:lstStyle/>
        <a:p>
          <a:endParaRPr lang="en-US"/>
        </a:p>
      </dgm:t>
    </dgm:pt>
    <dgm:pt modelId="{355E2F61-EC3A-4211-8CCB-2BE2033563A2}" type="sibTrans" cxnId="{1B36F44A-979E-4D6D-856B-F9FBA1BAC3EC}">
      <dgm:prSet/>
      <dgm:spPr/>
      <dgm:t>
        <a:bodyPr/>
        <a:lstStyle/>
        <a:p>
          <a:endParaRPr lang="en-US"/>
        </a:p>
      </dgm:t>
    </dgm:pt>
    <dgm:pt modelId="{9067DB6C-C6A3-4F43-94AF-157186746939}">
      <dgm:prSet/>
      <dgm:spPr/>
      <dgm:t>
        <a:bodyPr/>
        <a:lstStyle/>
        <a:p>
          <a:r>
            <a:rPr lang="en-US"/>
            <a:t>CDN communication</a:t>
          </a:r>
        </a:p>
      </dgm:t>
    </dgm:pt>
    <dgm:pt modelId="{0991DA0A-70D7-4405-A2F1-C4CB30DAF65B}" type="parTrans" cxnId="{41737CE0-2F6D-4AF9-A46A-CB0025AE605F}">
      <dgm:prSet/>
      <dgm:spPr/>
      <dgm:t>
        <a:bodyPr/>
        <a:lstStyle/>
        <a:p>
          <a:endParaRPr lang="en-US"/>
        </a:p>
      </dgm:t>
    </dgm:pt>
    <dgm:pt modelId="{92913D44-28E9-4E88-9AC1-DD34F8F15225}" type="sibTrans" cxnId="{41737CE0-2F6D-4AF9-A46A-CB0025AE605F}">
      <dgm:prSet/>
      <dgm:spPr/>
      <dgm:t>
        <a:bodyPr/>
        <a:lstStyle/>
        <a:p>
          <a:endParaRPr lang="en-US"/>
        </a:p>
      </dgm:t>
    </dgm:pt>
    <dgm:pt modelId="{31D9FBBC-EBC2-454A-B280-57C6DE05B26E}">
      <dgm:prSet/>
      <dgm:spPr/>
      <dgm:t>
        <a:bodyPr/>
        <a:lstStyle/>
        <a:p>
          <a:r>
            <a:rPr lang="en-US"/>
            <a:t>Build a website using the MonkeyLingo web service.</a:t>
          </a:r>
        </a:p>
      </dgm:t>
    </dgm:pt>
    <dgm:pt modelId="{2AD1EBF4-EA46-4649-9E4F-259335BE0953}" type="parTrans" cxnId="{8CB92B52-C5FC-43C8-8ADE-B0E73D9F8237}">
      <dgm:prSet/>
      <dgm:spPr/>
      <dgm:t>
        <a:bodyPr/>
        <a:lstStyle/>
        <a:p>
          <a:endParaRPr lang="en-US"/>
        </a:p>
      </dgm:t>
    </dgm:pt>
    <dgm:pt modelId="{2C58537C-F4DB-44D8-9E2E-474B9F3E01B9}" type="sibTrans" cxnId="{8CB92B52-C5FC-43C8-8ADE-B0E73D9F8237}">
      <dgm:prSet/>
      <dgm:spPr/>
      <dgm:t>
        <a:bodyPr/>
        <a:lstStyle/>
        <a:p>
          <a:endParaRPr lang="en-US"/>
        </a:p>
      </dgm:t>
    </dgm:pt>
    <dgm:pt modelId="{E4D3BD58-55D1-4F11-A1E3-2A88DA224B8D}" type="pres">
      <dgm:prSet presAssocID="{62B8C50E-5460-41D4-9A0D-0A984F5DD382}" presName="Name0" presStyleCnt="0">
        <dgm:presLayoutVars>
          <dgm:dir/>
          <dgm:animLvl val="lvl"/>
          <dgm:resizeHandles val="exact"/>
        </dgm:presLayoutVars>
      </dgm:prSet>
      <dgm:spPr/>
    </dgm:pt>
    <dgm:pt modelId="{79F20D5F-EC16-4530-894D-2AC4017EE36C}" type="pres">
      <dgm:prSet presAssocID="{31D9FBBC-EBC2-454A-B280-57C6DE05B26E}" presName="boxAndChildren" presStyleCnt="0"/>
      <dgm:spPr/>
    </dgm:pt>
    <dgm:pt modelId="{A60D9E29-64AC-4279-8995-366E7F0638CE}" type="pres">
      <dgm:prSet presAssocID="{31D9FBBC-EBC2-454A-B280-57C6DE05B26E}" presName="parentTextBox" presStyleLbl="node1" presStyleIdx="0" presStyleCnt="2"/>
      <dgm:spPr/>
    </dgm:pt>
    <dgm:pt modelId="{CC5102D8-E243-48F2-8D80-E412678DFC2A}" type="pres">
      <dgm:prSet presAssocID="{AB520C68-5645-4CD8-B56F-FFE89D56C0E3}" presName="sp" presStyleCnt="0"/>
      <dgm:spPr/>
    </dgm:pt>
    <dgm:pt modelId="{05E0A506-85DC-4A6E-8903-F95BE37EC3F8}" type="pres">
      <dgm:prSet presAssocID="{06B33B73-C880-4FE7-9546-8A9A8D585BC2}" presName="arrowAndChildren" presStyleCnt="0"/>
      <dgm:spPr/>
    </dgm:pt>
    <dgm:pt modelId="{F52FE0CC-481F-4E7F-B653-8257ED0BE506}" type="pres">
      <dgm:prSet presAssocID="{06B33B73-C880-4FE7-9546-8A9A8D585BC2}" presName="parentTextArrow" presStyleLbl="node1" presStyleIdx="0" presStyleCnt="2"/>
      <dgm:spPr/>
    </dgm:pt>
    <dgm:pt modelId="{0C73E3F8-9541-43F1-A20B-C2F823972465}" type="pres">
      <dgm:prSet presAssocID="{06B33B73-C880-4FE7-9546-8A9A8D585BC2}" presName="arrow" presStyleLbl="node1" presStyleIdx="1" presStyleCnt="2"/>
      <dgm:spPr/>
    </dgm:pt>
    <dgm:pt modelId="{B1387AD7-7FDF-4B2A-A8B9-A68FAAA818FC}" type="pres">
      <dgm:prSet presAssocID="{06B33B73-C880-4FE7-9546-8A9A8D585BC2}" presName="descendantArrow" presStyleCnt="0"/>
      <dgm:spPr/>
    </dgm:pt>
    <dgm:pt modelId="{103FACDD-52F1-4C18-8DBE-286C09237824}" type="pres">
      <dgm:prSet presAssocID="{F3BDF315-9D2D-475F-BB20-2095B2E40B0E}" presName="childTextArrow" presStyleLbl="fgAccFollowNode1" presStyleIdx="0" presStyleCnt="4">
        <dgm:presLayoutVars>
          <dgm:bulletEnabled val="1"/>
        </dgm:presLayoutVars>
      </dgm:prSet>
      <dgm:spPr/>
    </dgm:pt>
    <dgm:pt modelId="{FF65585E-D51F-4228-855D-C5CD1D47D5F6}" type="pres">
      <dgm:prSet presAssocID="{8A94CED5-D647-4ACE-9C8F-51EC452F27C3}" presName="childTextArrow" presStyleLbl="fgAccFollowNode1" presStyleIdx="1" presStyleCnt="4">
        <dgm:presLayoutVars>
          <dgm:bulletEnabled val="1"/>
        </dgm:presLayoutVars>
      </dgm:prSet>
      <dgm:spPr/>
    </dgm:pt>
    <dgm:pt modelId="{51E08EBE-FDBD-4849-9370-B8C5C29F37B2}" type="pres">
      <dgm:prSet presAssocID="{1CE162CE-2474-44D7-8918-326AD83E24C9}" presName="childTextArrow" presStyleLbl="fgAccFollowNode1" presStyleIdx="2" presStyleCnt="4">
        <dgm:presLayoutVars>
          <dgm:bulletEnabled val="1"/>
        </dgm:presLayoutVars>
      </dgm:prSet>
      <dgm:spPr/>
    </dgm:pt>
    <dgm:pt modelId="{3DBC8989-DBBE-4D4A-B463-BD51EBDC3FC8}" type="pres">
      <dgm:prSet presAssocID="{9067DB6C-C6A3-4F43-94AF-157186746939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F0798515-396D-4F28-8627-8770CA30032B}" type="presOf" srcId="{8A94CED5-D647-4ACE-9C8F-51EC452F27C3}" destId="{FF65585E-D51F-4228-855D-C5CD1D47D5F6}" srcOrd="0" destOrd="0" presId="urn:microsoft.com/office/officeart/2005/8/layout/process4"/>
    <dgm:cxn modelId="{C328761D-4CEA-422E-8E8B-202C6E1EC4DD}" type="presOf" srcId="{06B33B73-C880-4FE7-9546-8A9A8D585BC2}" destId="{0C73E3F8-9541-43F1-A20B-C2F823972465}" srcOrd="1" destOrd="0" presId="urn:microsoft.com/office/officeart/2005/8/layout/process4"/>
    <dgm:cxn modelId="{84741637-09C8-4716-8761-384E53E2A5F1}" type="presOf" srcId="{06B33B73-C880-4FE7-9546-8A9A8D585BC2}" destId="{F52FE0CC-481F-4E7F-B653-8257ED0BE506}" srcOrd="0" destOrd="0" presId="urn:microsoft.com/office/officeart/2005/8/layout/process4"/>
    <dgm:cxn modelId="{0CA98E5F-89CD-4C7C-82DC-C8ACE4A34998}" srcId="{06B33B73-C880-4FE7-9546-8A9A8D585BC2}" destId="{F3BDF315-9D2D-475F-BB20-2095B2E40B0E}" srcOrd="0" destOrd="0" parTransId="{51F28EC5-6FA2-4ACB-B518-04E27554F6E1}" sibTransId="{EE8DD792-1249-4D50-8334-0C3AC7172151}"/>
    <dgm:cxn modelId="{F2DD8748-6A95-457B-9013-AAA5E97F0899}" type="presOf" srcId="{31D9FBBC-EBC2-454A-B280-57C6DE05B26E}" destId="{A60D9E29-64AC-4279-8995-366E7F0638CE}" srcOrd="0" destOrd="0" presId="urn:microsoft.com/office/officeart/2005/8/layout/process4"/>
    <dgm:cxn modelId="{1B36F44A-979E-4D6D-856B-F9FBA1BAC3EC}" srcId="{06B33B73-C880-4FE7-9546-8A9A8D585BC2}" destId="{1CE162CE-2474-44D7-8918-326AD83E24C9}" srcOrd="2" destOrd="0" parTransId="{567C9887-FE30-47D4-BD2E-69CCF591E9B0}" sibTransId="{355E2F61-EC3A-4211-8CCB-2BE2033563A2}"/>
    <dgm:cxn modelId="{8CB92B52-C5FC-43C8-8ADE-B0E73D9F8237}" srcId="{62B8C50E-5460-41D4-9A0D-0A984F5DD382}" destId="{31D9FBBC-EBC2-454A-B280-57C6DE05B26E}" srcOrd="1" destOrd="0" parTransId="{2AD1EBF4-EA46-4649-9E4F-259335BE0953}" sibTransId="{2C58537C-F4DB-44D8-9E2E-474B9F3E01B9}"/>
    <dgm:cxn modelId="{C4C163B2-A9E3-45E1-B2C0-55823A311B3E}" type="presOf" srcId="{1CE162CE-2474-44D7-8918-326AD83E24C9}" destId="{51E08EBE-FDBD-4849-9370-B8C5C29F37B2}" srcOrd="0" destOrd="0" presId="urn:microsoft.com/office/officeart/2005/8/layout/process4"/>
    <dgm:cxn modelId="{5C516DC5-6E47-4E40-9E73-36CE8A7262C6}" type="presOf" srcId="{F3BDF315-9D2D-475F-BB20-2095B2E40B0E}" destId="{103FACDD-52F1-4C18-8DBE-286C09237824}" srcOrd="0" destOrd="0" presId="urn:microsoft.com/office/officeart/2005/8/layout/process4"/>
    <dgm:cxn modelId="{11EAF6C9-E5DE-4030-A67D-EE42068BC702}" type="presOf" srcId="{9067DB6C-C6A3-4F43-94AF-157186746939}" destId="{3DBC8989-DBBE-4D4A-B463-BD51EBDC3FC8}" srcOrd="0" destOrd="0" presId="urn:microsoft.com/office/officeart/2005/8/layout/process4"/>
    <dgm:cxn modelId="{41737CE0-2F6D-4AF9-A46A-CB0025AE605F}" srcId="{06B33B73-C880-4FE7-9546-8A9A8D585BC2}" destId="{9067DB6C-C6A3-4F43-94AF-157186746939}" srcOrd="3" destOrd="0" parTransId="{0991DA0A-70D7-4405-A2F1-C4CB30DAF65B}" sibTransId="{92913D44-28E9-4E88-9AC1-DD34F8F15225}"/>
    <dgm:cxn modelId="{5742A7E8-E220-4AF9-AEB3-EA5BCA10E25D}" type="presOf" srcId="{62B8C50E-5460-41D4-9A0D-0A984F5DD382}" destId="{E4D3BD58-55D1-4F11-A1E3-2A88DA224B8D}" srcOrd="0" destOrd="0" presId="urn:microsoft.com/office/officeart/2005/8/layout/process4"/>
    <dgm:cxn modelId="{F8BCDBEB-676C-4CFA-98B4-C09241947610}" srcId="{06B33B73-C880-4FE7-9546-8A9A8D585BC2}" destId="{8A94CED5-D647-4ACE-9C8F-51EC452F27C3}" srcOrd="1" destOrd="0" parTransId="{BADA74D7-91BF-49A6-88F0-2B2B4531F5A2}" sibTransId="{D6457059-120A-432B-B050-D0614D28A6C7}"/>
    <dgm:cxn modelId="{455B46EC-70F7-4C3E-8568-53F48CF1AD13}" srcId="{62B8C50E-5460-41D4-9A0D-0A984F5DD382}" destId="{06B33B73-C880-4FE7-9546-8A9A8D585BC2}" srcOrd="0" destOrd="0" parTransId="{A70F82EF-84AC-4204-BC77-57AF33EB2C15}" sibTransId="{AB520C68-5645-4CD8-B56F-FFE89D56C0E3}"/>
    <dgm:cxn modelId="{38259E9C-D6DC-45F1-A17F-0865DC5475D7}" type="presParOf" srcId="{E4D3BD58-55D1-4F11-A1E3-2A88DA224B8D}" destId="{79F20D5F-EC16-4530-894D-2AC4017EE36C}" srcOrd="0" destOrd="0" presId="urn:microsoft.com/office/officeart/2005/8/layout/process4"/>
    <dgm:cxn modelId="{7D64A4EB-5E0A-405C-8EAE-F32F207A6756}" type="presParOf" srcId="{79F20D5F-EC16-4530-894D-2AC4017EE36C}" destId="{A60D9E29-64AC-4279-8995-366E7F0638CE}" srcOrd="0" destOrd="0" presId="urn:microsoft.com/office/officeart/2005/8/layout/process4"/>
    <dgm:cxn modelId="{2C75E977-260F-4858-9BA6-E16E8B9BBDA1}" type="presParOf" srcId="{E4D3BD58-55D1-4F11-A1E3-2A88DA224B8D}" destId="{CC5102D8-E243-48F2-8D80-E412678DFC2A}" srcOrd="1" destOrd="0" presId="urn:microsoft.com/office/officeart/2005/8/layout/process4"/>
    <dgm:cxn modelId="{71710C8F-A6B1-47BA-A63D-7911FFDA35AB}" type="presParOf" srcId="{E4D3BD58-55D1-4F11-A1E3-2A88DA224B8D}" destId="{05E0A506-85DC-4A6E-8903-F95BE37EC3F8}" srcOrd="2" destOrd="0" presId="urn:microsoft.com/office/officeart/2005/8/layout/process4"/>
    <dgm:cxn modelId="{A2CF2F72-B932-4114-AF6F-9029E92F22CA}" type="presParOf" srcId="{05E0A506-85DC-4A6E-8903-F95BE37EC3F8}" destId="{F52FE0CC-481F-4E7F-B653-8257ED0BE506}" srcOrd="0" destOrd="0" presId="urn:microsoft.com/office/officeart/2005/8/layout/process4"/>
    <dgm:cxn modelId="{788CEA69-7ADF-4AA0-9CCB-5211F11AFA2E}" type="presParOf" srcId="{05E0A506-85DC-4A6E-8903-F95BE37EC3F8}" destId="{0C73E3F8-9541-43F1-A20B-C2F823972465}" srcOrd="1" destOrd="0" presId="urn:microsoft.com/office/officeart/2005/8/layout/process4"/>
    <dgm:cxn modelId="{6CF5566F-FDD7-4D4C-9AA2-B8013AB106D7}" type="presParOf" srcId="{05E0A506-85DC-4A6E-8903-F95BE37EC3F8}" destId="{B1387AD7-7FDF-4B2A-A8B9-A68FAAA818FC}" srcOrd="2" destOrd="0" presId="urn:microsoft.com/office/officeart/2005/8/layout/process4"/>
    <dgm:cxn modelId="{DAB93AF9-58A6-4560-B779-CCA5FE5399FF}" type="presParOf" srcId="{B1387AD7-7FDF-4B2A-A8B9-A68FAAA818FC}" destId="{103FACDD-52F1-4C18-8DBE-286C09237824}" srcOrd="0" destOrd="0" presId="urn:microsoft.com/office/officeart/2005/8/layout/process4"/>
    <dgm:cxn modelId="{9EFFEEAF-01CC-4AC2-BE72-7599C1EEB263}" type="presParOf" srcId="{B1387AD7-7FDF-4B2A-A8B9-A68FAAA818FC}" destId="{FF65585E-D51F-4228-855D-C5CD1D47D5F6}" srcOrd="1" destOrd="0" presId="urn:microsoft.com/office/officeart/2005/8/layout/process4"/>
    <dgm:cxn modelId="{8D29246A-982A-435C-A157-067222A03534}" type="presParOf" srcId="{B1387AD7-7FDF-4B2A-A8B9-A68FAAA818FC}" destId="{51E08EBE-FDBD-4849-9370-B8C5C29F37B2}" srcOrd="2" destOrd="0" presId="urn:microsoft.com/office/officeart/2005/8/layout/process4"/>
    <dgm:cxn modelId="{117A1B1B-7DF8-4A1E-A4C8-3097A455987D}" type="presParOf" srcId="{B1387AD7-7FDF-4B2A-A8B9-A68FAAA818FC}" destId="{3DBC8989-DBBE-4D4A-B463-BD51EBDC3FC8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439927-A2D2-4852-A09A-059EA7E673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C3C247-27D4-41B8-954C-70C012416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architecture: Controller, model &amp; database for each application (client &amp; web service).</a:t>
          </a:r>
        </a:p>
      </dgm:t>
    </dgm:pt>
    <dgm:pt modelId="{834CA106-0F24-408D-A51A-CAE00D74A3D0}" type="parTrans" cxnId="{639251F8-5780-471F-99AE-45D9D20B2D9E}">
      <dgm:prSet/>
      <dgm:spPr/>
      <dgm:t>
        <a:bodyPr/>
        <a:lstStyle/>
        <a:p>
          <a:endParaRPr lang="en-US"/>
        </a:p>
      </dgm:t>
    </dgm:pt>
    <dgm:pt modelId="{37138FEC-F73D-4767-BA77-8BDB38FF101F}" type="sibTrans" cxnId="{639251F8-5780-471F-99AE-45D9D20B2D9E}">
      <dgm:prSet/>
      <dgm:spPr/>
      <dgm:t>
        <a:bodyPr/>
        <a:lstStyle/>
        <a:p>
          <a:endParaRPr lang="en-US"/>
        </a:p>
      </dgm:t>
    </dgm:pt>
    <dgm:pt modelId="{5070686A-ED71-4F06-A67E-4D7C13922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also a controller for the authentication part of the webservice.</a:t>
          </a:r>
        </a:p>
      </dgm:t>
    </dgm:pt>
    <dgm:pt modelId="{E91D9A67-5ECF-4C25-8081-8359079D95D2}" type="parTrans" cxnId="{11BE9913-22D9-4324-B35F-F0703DE03B82}">
      <dgm:prSet/>
      <dgm:spPr/>
      <dgm:t>
        <a:bodyPr/>
        <a:lstStyle/>
        <a:p>
          <a:endParaRPr lang="en-US"/>
        </a:p>
      </dgm:t>
    </dgm:pt>
    <dgm:pt modelId="{D192EA97-D8CF-4C1C-8622-2096C0F9D233}" type="sibTrans" cxnId="{11BE9913-22D9-4324-B35F-F0703DE03B82}">
      <dgm:prSet/>
      <dgm:spPr/>
      <dgm:t>
        <a:bodyPr/>
        <a:lstStyle/>
        <a:p>
          <a:endParaRPr lang="en-US"/>
        </a:p>
      </dgm:t>
    </dgm:pt>
    <dgm:pt modelId="{C5CA3322-5D95-4C61-8008-C46B9B267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logic: User submits form to the translate or detect language page and the client then makes a request to the MonkeyLingo authentication &amp; API. Then, the webservice processes the request by validating the client and makes a subsequent request to the Google Translate API and returns the response in JSON.</a:t>
          </a:r>
        </a:p>
      </dgm:t>
    </dgm:pt>
    <dgm:pt modelId="{B541C917-989F-4772-9B5D-79CE2E0C1EAA}" type="parTrans" cxnId="{F846C98D-9CA2-4803-8021-FD8F604D25C9}">
      <dgm:prSet/>
      <dgm:spPr/>
      <dgm:t>
        <a:bodyPr/>
        <a:lstStyle/>
        <a:p>
          <a:endParaRPr lang="en-US"/>
        </a:p>
      </dgm:t>
    </dgm:pt>
    <dgm:pt modelId="{1D133D5C-0E5D-442A-A76E-DCF5B285DC71}" type="sibTrans" cxnId="{F846C98D-9CA2-4803-8021-FD8F604D25C9}">
      <dgm:prSet/>
      <dgm:spPr/>
      <dgm:t>
        <a:bodyPr/>
        <a:lstStyle/>
        <a:p>
          <a:endParaRPr lang="en-US"/>
        </a:p>
      </dgm:t>
    </dgm:pt>
    <dgm:pt modelId="{A888E057-6866-4C2B-88E8-BD574EE90F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200" dirty="0"/>
            <a:t>Frameworks used: none</a:t>
          </a:r>
        </a:p>
        <a:p>
          <a:pPr>
            <a:lnSpc>
              <a:spcPct val="100000"/>
            </a:lnSpc>
          </a:pPr>
          <a:r>
            <a:rPr lang="en-US" sz="1200" dirty="0"/>
            <a:t>Libraries: Guzzle, </a:t>
          </a:r>
          <a:r>
            <a:rPr lang="en-US" sz="1200" dirty="0" err="1"/>
            <a:t>OpenAPI</a:t>
          </a:r>
          <a:r>
            <a:rPr lang="en-US" sz="1200" dirty="0"/>
            <a:t>, JWT, </a:t>
          </a:r>
          <a:r>
            <a:rPr lang="en-US" sz="1200" dirty="0" err="1"/>
            <a:t>cURL</a:t>
          </a:r>
          <a:r>
            <a:rPr lang="en-US" sz="1200" dirty="0"/>
            <a:t>, Logger,  AWS </a:t>
          </a:r>
        </a:p>
      </dgm:t>
    </dgm:pt>
    <dgm:pt modelId="{B709E783-0C93-41FD-8226-B557A8686ED0}" type="parTrans" cxnId="{2854C70D-1DE5-4E9B-957B-03EB78024574}">
      <dgm:prSet/>
      <dgm:spPr/>
      <dgm:t>
        <a:bodyPr/>
        <a:lstStyle/>
        <a:p>
          <a:endParaRPr lang="en-US"/>
        </a:p>
      </dgm:t>
    </dgm:pt>
    <dgm:pt modelId="{6E6CB745-DDD9-4BDC-8414-8619DC931C86}" type="sibTrans" cxnId="{2854C70D-1DE5-4E9B-957B-03EB78024574}">
      <dgm:prSet/>
      <dgm:spPr/>
      <dgm:t>
        <a:bodyPr/>
        <a:lstStyle/>
        <a:p>
          <a:endParaRPr lang="en-US"/>
        </a:p>
      </dgm:t>
    </dgm:pt>
    <dgm:pt modelId="{8CB4439E-8491-4639-88CC-181C1C6AAA4C}" type="pres">
      <dgm:prSet presAssocID="{AB439927-A2D2-4852-A09A-059EA7E673D8}" presName="root" presStyleCnt="0">
        <dgm:presLayoutVars>
          <dgm:dir/>
          <dgm:resizeHandles val="exact"/>
        </dgm:presLayoutVars>
      </dgm:prSet>
      <dgm:spPr/>
    </dgm:pt>
    <dgm:pt modelId="{51188C3C-4A18-4CA2-9A81-189C534542DF}" type="pres">
      <dgm:prSet presAssocID="{CBC3C247-27D4-41B8-954C-70C0124161D0}" presName="compNode" presStyleCnt="0"/>
      <dgm:spPr/>
    </dgm:pt>
    <dgm:pt modelId="{1633808A-0995-46EA-9650-9772D4A4FCA7}" type="pres">
      <dgm:prSet presAssocID="{CBC3C247-27D4-41B8-954C-70C0124161D0}" presName="bgRect" presStyleLbl="bgShp" presStyleIdx="0" presStyleCnt="3"/>
      <dgm:spPr/>
    </dgm:pt>
    <dgm:pt modelId="{7A9BE058-1137-4118-8CEE-B8868612128C}" type="pres">
      <dgm:prSet presAssocID="{CBC3C247-27D4-41B8-954C-70C012416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47DD2BD-EA9C-40BA-975E-8C4CBB2FDDA0}" type="pres">
      <dgm:prSet presAssocID="{CBC3C247-27D4-41B8-954C-70C0124161D0}" presName="spaceRect" presStyleCnt="0"/>
      <dgm:spPr/>
    </dgm:pt>
    <dgm:pt modelId="{6CEA3842-2C7D-4F33-85A5-08BC737299E0}" type="pres">
      <dgm:prSet presAssocID="{CBC3C247-27D4-41B8-954C-70C0124161D0}" presName="parTx" presStyleLbl="revTx" presStyleIdx="0" presStyleCnt="4">
        <dgm:presLayoutVars>
          <dgm:chMax val="0"/>
          <dgm:chPref val="0"/>
        </dgm:presLayoutVars>
      </dgm:prSet>
      <dgm:spPr/>
    </dgm:pt>
    <dgm:pt modelId="{2E26F959-EB18-4103-9573-39CEB42ED0B4}" type="pres">
      <dgm:prSet presAssocID="{CBC3C247-27D4-41B8-954C-70C0124161D0}" presName="desTx" presStyleLbl="revTx" presStyleIdx="1" presStyleCnt="4">
        <dgm:presLayoutVars/>
      </dgm:prSet>
      <dgm:spPr/>
    </dgm:pt>
    <dgm:pt modelId="{37E11B98-76C5-436C-B02A-C9A560DB2B8F}" type="pres">
      <dgm:prSet presAssocID="{37138FEC-F73D-4767-BA77-8BDB38FF101F}" presName="sibTrans" presStyleCnt="0"/>
      <dgm:spPr/>
    </dgm:pt>
    <dgm:pt modelId="{AEF577CC-4971-4A6A-8900-84D9B44ABC52}" type="pres">
      <dgm:prSet presAssocID="{C5CA3322-5D95-4C61-8008-C46B9B267083}" presName="compNode" presStyleCnt="0"/>
      <dgm:spPr/>
    </dgm:pt>
    <dgm:pt modelId="{52494713-E921-48F9-AE99-1A29FC82EB96}" type="pres">
      <dgm:prSet presAssocID="{C5CA3322-5D95-4C61-8008-C46B9B267083}" presName="bgRect" presStyleLbl="bgShp" presStyleIdx="1" presStyleCnt="3"/>
      <dgm:spPr/>
    </dgm:pt>
    <dgm:pt modelId="{E79487C8-53D1-4EE3-B547-D6ECD9CCC103}" type="pres">
      <dgm:prSet presAssocID="{C5CA3322-5D95-4C61-8008-C46B9B2670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C69974-4205-4AD0-A689-31E303EE02FE}" type="pres">
      <dgm:prSet presAssocID="{C5CA3322-5D95-4C61-8008-C46B9B267083}" presName="spaceRect" presStyleCnt="0"/>
      <dgm:spPr/>
    </dgm:pt>
    <dgm:pt modelId="{2F523A13-67FB-4591-AB96-DCC6D876B531}" type="pres">
      <dgm:prSet presAssocID="{C5CA3322-5D95-4C61-8008-C46B9B267083}" presName="parTx" presStyleLbl="revTx" presStyleIdx="2" presStyleCnt="4">
        <dgm:presLayoutVars>
          <dgm:chMax val="0"/>
          <dgm:chPref val="0"/>
        </dgm:presLayoutVars>
      </dgm:prSet>
      <dgm:spPr/>
    </dgm:pt>
    <dgm:pt modelId="{50C6DC9C-10FE-4C75-A13E-50E407B11621}" type="pres">
      <dgm:prSet presAssocID="{1D133D5C-0E5D-442A-A76E-DCF5B285DC71}" presName="sibTrans" presStyleCnt="0"/>
      <dgm:spPr/>
    </dgm:pt>
    <dgm:pt modelId="{E26DD612-67E4-45DD-82B3-7BCBBC742FEB}" type="pres">
      <dgm:prSet presAssocID="{A888E057-6866-4C2B-88E8-BD574EE90F98}" presName="compNode" presStyleCnt="0"/>
      <dgm:spPr/>
    </dgm:pt>
    <dgm:pt modelId="{4D374C76-6862-4023-9602-59F04453A8BA}" type="pres">
      <dgm:prSet presAssocID="{A888E057-6866-4C2B-88E8-BD574EE90F98}" presName="bgRect" presStyleLbl="bgShp" presStyleIdx="2" presStyleCnt="3"/>
      <dgm:spPr/>
    </dgm:pt>
    <dgm:pt modelId="{4C6E2B8B-4B81-41E3-83E3-123CD318704F}" type="pres">
      <dgm:prSet presAssocID="{A888E057-6866-4C2B-88E8-BD574EE90F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CA5E372-2532-4B63-9901-A92AAAA30E94}" type="pres">
      <dgm:prSet presAssocID="{A888E057-6866-4C2B-88E8-BD574EE90F98}" presName="spaceRect" presStyleCnt="0"/>
      <dgm:spPr/>
    </dgm:pt>
    <dgm:pt modelId="{97CCA146-0A22-4FDD-A9BF-52CBAAE2EEF7}" type="pres">
      <dgm:prSet presAssocID="{A888E057-6866-4C2B-88E8-BD574EE90F9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54C70D-1DE5-4E9B-957B-03EB78024574}" srcId="{AB439927-A2D2-4852-A09A-059EA7E673D8}" destId="{A888E057-6866-4C2B-88E8-BD574EE90F98}" srcOrd="2" destOrd="0" parTransId="{B709E783-0C93-41FD-8226-B557A8686ED0}" sibTransId="{6E6CB745-DDD9-4BDC-8414-8619DC931C86}"/>
    <dgm:cxn modelId="{11BE9913-22D9-4324-B35F-F0703DE03B82}" srcId="{CBC3C247-27D4-41B8-954C-70C0124161D0}" destId="{5070686A-ED71-4F06-A67E-4D7C13922327}" srcOrd="0" destOrd="0" parTransId="{E91D9A67-5ECF-4C25-8081-8359079D95D2}" sibTransId="{D192EA97-D8CF-4C1C-8622-2096C0F9D233}"/>
    <dgm:cxn modelId="{71804038-6C24-40A0-B9D6-AA55F38E61AB}" type="presOf" srcId="{A888E057-6866-4C2B-88E8-BD574EE90F98}" destId="{97CCA146-0A22-4FDD-A9BF-52CBAAE2EEF7}" srcOrd="0" destOrd="0" presId="urn:microsoft.com/office/officeart/2018/2/layout/IconVerticalSolidList"/>
    <dgm:cxn modelId="{30911A43-59F1-41D9-9782-95437579A6EB}" type="presOf" srcId="{AB439927-A2D2-4852-A09A-059EA7E673D8}" destId="{8CB4439E-8491-4639-88CC-181C1C6AAA4C}" srcOrd="0" destOrd="0" presId="urn:microsoft.com/office/officeart/2018/2/layout/IconVerticalSolidList"/>
    <dgm:cxn modelId="{3823C581-1410-491A-BA7E-176724BC9DA3}" type="presOf" srcId="{C5CA3322-5D95-4C61-8008-C46B9B267083}" destId="{2F523A13-67FB-4591-AB96-DCC6D876B531}" srcOrd="0" destOrd="0" presId="urn:microsoft.com/office/officeart/2018/2/layout/IconVerticalSolidList"/>
    <dgm:cxn modelId="{F846C98D-9CA2-4803-8021-FD8F604D25C9}" srcId="{AB439927-A2D2-4852-A09A-059EA7E673D8}" destId="{C5CA3322-5D95-4C61-8008-C46B9B267083}" srcOrd="1" destOrd="0" parTransId="{B541C917-989F-4772-9B5D-79CE2E0C1EAA}" sibTransId="{1D133D5C-0E5D-442A-A76E-DCF5B285DC71}"/>
    <dgm:cxn modelId="{5C35CFCE-7A7B-4557-A70B-4AF1B5BAD088}" type="presOf" srcId="{CBC3C247-27D4-41B8-954C-70C0124161D0}" destId="{6CEA3842-2C7D-4F33-85A5-08BC737299E0}" srcOrd="0" destOrd="0" presId="urn:microsoft.com/office/officeart/2018/2/layout/IconVerticalSolidList"/>
    <dgm:cxn modelId="{47A531EE-7AB5-471F-BF6E-1885B86F16F9}" type="presOf" srcId="{5070686A-ED71-4F06-A67E-4D7C13922327}" destId="{2E26F959-EB18-4103-9573-39CEB42ED0B4}" srcOrd="0" destOrd="0" presId="urn:microsoft.com/office/officeart/2018/2/layout/IconVerticalSolidList"/>
    <dgm:cxn modelId="{639251F8-5780-471F-99AE-45D9D20B2D9E}" srcId="{AB439927-A2D2-4852-A09A-059EA7E673D8}" destId="{CBC3C247-27D4-41B8-954C-70C0124161D0}" srcOrd="0" destOrd="0" parTransId="{834CA106-0F24-408D-A51A-CAE00D74A3D0}" sibTransId="{37138FEC-F73D-4767-BA77-8BDB38FF101F}"/>
    <dgm:cxn modelId="{24E7D147-580E-4DF5-BD14-8E4798A17FC4}" type="presParOf" srcId="{8CB4439E-8491-4639-88CC-181C1C6AAA4C}" destId="{51188C3C-4A18-4CA2-9A81-189C534542DF}" srcOrd="0" destOrd="0" presId="urn:microsoft.com/office/officeart/2018/2/layout/IconVerticalSolidList"/>
    <dgm:cxn modelId="{E78260F3-C7C4-416C-923C-26FAB1B1D113}" type="presParOf" srcId="{51188C3C-4A18-4CA2-9A81-189C534542DF}" destId="{1633808A-0995-46EA-9650-9772D4A4FCA7}" srcOrd="0" destOrd="0" presId="urn:microsoft.com/office/officeart/2018/2/layout/IconVerticalSolidList"/>
    <dgm:cxn modelId="{04A5B3FA-C1C8-413C-B62A-CE989E6EAAEA}" type="presParOf" srcId="{51188C3C-4A18-4CA2-9A81-189C534542DF}" destId="{7A9BE058-1137-4118-8CEE-B8868612128C}" srcOrd="1" destOrd="0" presId="urn:microsoft.com/office/officeart/2018/2/layout/IconVerticalSolidList"/>
    <dgm:cxn modelId="{CB55D5AB-262F-4DF9-935B-CE8BCF660B69}" type="presParOf" srcId="{51188C3C-4A18-4CA2-9A81-189C534542DF}" destId="{047DD2BD-EA9C-40BA-975E-8C4CBB2FDDA0}" srcOrd="2" destOrd="0" presId="urn:microsoft.com/office/officeart/2018/2/layout/IconVerticalSolidList"/>
    <dgm:cxn modelId="{BAB05E23-5FA2-4C22-891B-A168E743A128}" type="presParOf" srcId="{51188C3C-4A18-4CA2-9A81-189C534542DF}" destId="{6CEA3842-2C7D-4F33-85A5-08BC737299E0}" srcOrd="3" destOrd="0" presId="urn:microsoft.com/office/officeart/2018/2/layout/IconVerticalSolidList"/>
    <dgm:cxn modelId="{D847EFFB-26A6-4007-863B-D41D9FA4799F}" type="presParOf" srcId="{51188C3C-4A18-4CA2-9A81-189C534542DF}" destId="{2E26F959-EB18-4103-9573-39CEB42ED0B4}" srcOrd="4" destOrd="0" presId="urn:microsoft.com/office/officeart/2018/2/layout/IconVerticalSolidList"/>
    <dgm:cxn modelId="{F8DC095F-5D24-43C6-BFE5-1A6433880ECE}" type="presParOf" srcId="{8CB4439E-8491-4639-88CC-181C1C6AAA4C}" destId="{37E11B98-76C5-436C-B02A-C9A560DB2B8F}" srcOrd="1" destOrd="0" presId="urn:microsoft.com/office/officeart/2018/2/layout/IconVerticalSolidList"/>
    <dgm:cxn modelId="{37188516-21E3-495B-BC1D-AEA8AC640D1F}" type="presParOf" srcId="{8CB4439E-8491-4639-88CC-181C1C6AAA4C}" destId="{AEF577CC-4971-4A6A-8900-84D9B44ABC52}" srcOrd="2" destOrd="0" presId="urn:microsoft.com/office/officeart/2018/2/layout/IconVerticalSolidList"/>
    <dgm:cxn modelId="{4AD9164D-0A3C-467D-A711-C35FB84C2629}" type="presParOf" srcId="{AEF577CC-4971-4A6A-8900-84D9B44ABC52}" destId="{52494713-E921-48F9-AE99-1A29FC82EB96}" srcOrd="0" destOrd="0" presId="urn:microsoft.com/office/officeart/2018/2/layout/IconVerticalSolidList"/>
    <dgm:cxn modelId="{BBFC13DE-270D-4620-A097-3567635CA963}" type="presParOf" srcId="{AEF577CC-4971-4A6A-8900-84D9B44ABC52}" destId="{E79487C8-53D1-4EE3-B547-D6ECD9CCC103}" srcOrd="1" destOrd="0" presId="urn:microsoft.com/office/officeart/2018/2/layout/IconVerticalSolidList"/>
    <dgm:cxn modelId="{AD27D78E-7E36-42D7-A84C-0CCE2DB4726F}" type="presParOf" srcId="{AEF577CC-4971-4A6A-8900-84D9B44ABC52}" destId="{08C69974-4205-4AD0-A689-31E303EE02FE}" srcOrd="2" destOrd="0" presId="urn:microsoft.com/office/officeart/2018/2/layout/IconVerticalSolidList"/>
    <dgm:cxn modelId="{CA5B5BB9-64EE-4D83-9BCC-5CE3F5A8ECBB}" type="presParOf" srcId="{AEF577CC-4971-4A6A-8900-84D9B44ABC52}" destId="{2F523A13-67FB-4591-AB96-DCC6D876B531}" srcOrd="3" destOrd="0" presId="urn:microsoft.com/office/officeart/2018/2/layout/IconVerticalSolidList"/>
    <dgm:cxn modelId="{7717F4E5-DC94-47A6-AE02-D66D06BB5841}" type="presParOf" srcId="{8CB4439E-8491-4639-88CC-181C1C6AAA4C}" destId="{50C6DC9C-10FE-4C75-A13E-50E407B11621}" srcOrd="3" destOrd="0" presId="urn:microsoft.com/office/officeart/2018/2/layout/IconVerticalSolidList"/>
    <dgm:cxn modelId="{70BF791A-AFC7-4CE6-9C7E-B6D9C6045C9E}" type="presParOf" srcId="{8CB4439E-8491-4639-88CC-181C1C6AAA4C}" destId="{E26DD612-67E4-45DD-82B3-7BCBBC742FEB}" srcOrd="4" destOrd="0" presId="urn:microsoft.com/office/officeart/2018/2/layout/IconVerticalSolidList"/>
    <dgm:cxn modelId="{E266CA2F-7A71-45B3-A12C-58C623C45B02}" type="presParOf" srcId="{E26DD612-67E4-45DD-82B3-7BCBBC742FEB}" destId="{4D374C76-6862-4023-9602-59F04453A8BA}" srcOrd="0" destOrd="0" presId="urn:microsoft.com/office/officeart/2018/2/layout/IconVerticalSolidList"/>
    <dgm:cxn modelId="{E1801F56-C038-410A-AA46-975CF9461402}" type="presParOf" srcId="{E26DD612-67E4-45DD-82B3-7BCBBC742FEB}" destId="{4C6E2B8B-4B81-41E3-83E3-123CD318704F}" srcOrd="1" destOrd="0" presId="urn:microsoft.com/office/officeart/2018/2/layout/IconVerticalSolidList"/>
    <dgm:cxn modelId="{01ACEA3E-D1AD-41D8-955B-8987BB359405}" type="presParOf" srcId="{E26DD612-67E4-45DD-82B3-7BCBBC742FEB}" destId="{0CA5E372-2532-4B63-9901-A92AAAA30E94}" srcOrd="2" destOrd="0" presId="urn:microsoft.com/office/officeart/2018/2/layout/IconVerticalSolidList"/>
    <dgm:cxn modelId="{064C89F8-5A16-429E-9AB2-874DD304262C}" type="presParOf" srcId="{E26DD612-67E4-45DD-82B3-7BCBBC742FEB}" destId="{97CCA146-0A22-4FDD-A9BF-52CBAAE2E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8CADB7-FCC1-462E-AC55-91167DE21CE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41E46E-4DD1-4A96-B04A-C7044595BAC8}">
      <dgm:prSet/>
      <dgm:spPr/>
      <dgm:t>
        <a:bodyPr/>
        <a:lstStyle/>
        <a:p>
          <a:r>
            <a:rPr lang="en-US"/>
            <a:t>Mankirat: </a:t>
          </a:r>
        </a:p>
      </dgm:t>
    </dgm:pt>
    <dgm:pt modelId="{A330E7E7-D5DE-4EB4-B4BF-19C09F88DE83}" type="parTrans" cxnId="{5C4CAF1B-4433-46F6-AE53-1DB8CEAAE2FE}">
      <dgm:prSet/>
      <dgm:spPr/>
      <dgm:t>
        <a:bodyPr/>
        <a:lstStyle/>
        <a:p>
          <a:endParaRPr lang="en-US"/>
        </a:p>
      </dgm:t>
    </dgm:pt>
    <dgm:pt modelId="{400CE03B-D23E-41BC-8D92-DB452CBBA6A9}" type="sibTrans" cxnId="{5C4CAF1B-4433-46F6-AE53-1DB8CEAAE2FE}">
      <dgm:prSet/>
      <dgm:spPr/>
      <dgm:t>
        <a:bodyPr/>
        <a:lstStyle/>
        <a:p>
          <a:endParaRPr lang="en-US"/>
        </a:p>
      </dgm:t>
    </dgm:pt>
    <dgm:pt modelId="{CB9A233A-940B-4070-B3AA-73C1AEF9533D}">
      <dgm:prSet/>
      <dgm:spPr/>
      <dgm:t>
        <a:bodyPr/>
        <a:lstStyle/>
        <a:p>
          <a:r>
            <a:rPr lang="en-US"/>
            <a:t>Web Service Client API code</a:t>
          </a:r>
        </a:p>
      </dgm:t>
    </dgm:pt>
    <dgm:pt modelId="{4D264AC0-98D5-4F78-8410-379D5D51725D}" type="parTrans" cxnId="{7D421698-C61D-4AE2-9441-DF1282ECA178}">
      <dgm:prSet/>
      <dgm:spPr/>
      <dgm:t>
        <a:bodyPr/>
        <a:lstStyle/>
        <a:p>
          <a:endParaRPr lang="en-US"/>
        </a:p>
      </dgm:t>
    </dgm:pt>
    <dgm:pt modelId="{3E7799C2-3555-4387-B307-74E3B08AC611}" type="sibTrans" cxnId="{7D421698-C61D-4AE2-9441-DF1282ECA178}">
      <dgm:prSet/>
      <dgm:spPr/>
      <dgm:t>
        <a:bodyPr/>
        <a:lstStyle/>
        <a:p>
          <a:endParaRPr lang="en-US"/>
        </a:p>
      </dgm:t>
    </dgm:pt>
    <dgm:pt modelId="{99043C3E-FA5D-4981-94FA-6ED86C28C421}">
      <dgm:prSet/>
      <dgm:spPr/>
      <dgm:t>
        <a:bodyPr/>
        <a:lstStyle/>
        <a:p>
          <a:r>
            <a:rPr lang="en-US"/>
            <a:t>3rd Party API Communication (Google Translate)</a:t>
          </a:r>
        </a:p>
      </dgm:t>
    </dgm:pt>
    <dgm:pt modelId="{56FF97B5-29DE-462D-9894-87CCCCA7A40E}" type="parTrans" cxnId="{6A3B1CE5-C5A7-45DE-804C-0878EAD37145}">
      <dgm:prSet/>
      <dgm:spPr/>
      <dgm:t>
        <a:bodyPr/>
        <a:lstStyle/>
        <a:p>
          <a:endParaRPr lang="en-US"/>
        </a:p>
      </dgm:t>
    </dgm:pt>
    <dgm:pt modelId="{22802E5B-241F-47D4-852B-A192DEDC158E}" type="sibTrans" cxnId="{6A3B1CE5-C5A7-45DE-804C-0878EAD37145}">
      <dgm:prSet/>
      <dgm:spPr/>
      <dgm:t>
        <a:bodyPr/>
        <a:lstStyle/>
        <a:p>
          <a:endParaRPr lang="en-US"/>
        </a:p>
      </dgm:t>
    </dgm:pt>
    <dgm:pt modelId="{DF3F50FE-2528-47FB-AD28-F3237A78DEDC}">
      <dgm:prSet/>
      <dgm:spPr/>
      <dgm:t>
        <a:bodyPr/>
        <a:lstStyle/>
        <a:p>
          <a:r>
            <a:rPr lang="en-US"/>
            <a:t>Web Service Client Model</a:t>
          </a:r>
        </a:p>
      </dgm:t>
    </dgm:pt>
    <dgm:pt modelId="{9979A2E6-0E9D-4D31-B1B7-957FCEDB86F9}" type="parTrans" cxnId="{BEBD5202-5181-443B-AC7B-431B37C9405B}">
      <dgm:prSet/>
      <dgm:spPr/>
      <dgm:t>
        <a:bodyPr/>
        <a:lstStyle/>
        <a:p>
          <a:endParaRPr lang="en-US"/>
        </a:p>
      </dgm:t>
    </dgm:pt>
    <dgm:pt modelId="{9321B549-C6DC-4414-88B7-60357C06CF8F}" type="sibTrans" cxnId="{BEBD5202-5181-443B-AC7B-431B37C9405B}">
      <dgm:prSet/>
      <dgm:spPr/>
      <dgm:t>
        <a:bodyPr/>
        <a:lstStyle/>
        <a:p>
          <a:endParaRPr lang="en-US"/>
        </a:p>
      </dgm:t>
    </dgm:pt>
    <dgm:pt modelId="{FD948347-F085-4BCA-831D-0B21D50CACC0}">
      <dgm:prSet/>
      <dgm:spPr/>
      <dgm:t>
        <a:bodyPr/>
        <a:lstStyle/>
        <a:p>
          <a:r>
            <a:rPr lang="en-US"/>
            <a:t>Web Service Client Controller</a:t>
          </a:r>
        </a:p>
      </dgm:t>
    </dgm:pt>
    <dgm:pt modelId="{6CFB5589-F50B-4802-8C29-422BCDE172AB}" type="parTrans" cxnId="{612C2039-9ED5-4AC0-874F-687E6455C3D0}">
      <dgm:prSet/>
      <dgm:spPr/>
      <dgm:t>
        <a:bodyPr/>
        <a:lstStyle/>
        <a:p>
          <a:endParaRPr lang="en-US"/>
        </a:p>
      </dgm:t>
    </dgm:pt>
    <dgm:pt modelId="{7948E721-2E53-4D9F-8009-BB9DC3A26F74}" type="sibTrans" cxnId="{612C2039-9ED5-4AC0-874F-687E6455C3D0}">
      <dgm:prSet/>
      <dgm:spPr/>
      <dgm:t>
        <a:bodyPr/>
        <a:lstStyle/>
        <a:p>
          <a:endParaRPr lang="en-US"/>
        </a:p>
      </dgm:t>
    </dgm:pt>
    <dgm:pt modelId="{B7879F63-7D25-44BB-B2BB-47020876695C}">
      <dgm:prSet/>
      <dgm:spPr/>
      <dgm:t>
        <a:bodyPr/>
        <a:lstStyle/>
        <a:p>
          <a:r>
            <a:rPr lang="en-US" dirty="0"/>
            <a:t>Login Page</a:t>
          </a:r>
        </a:p>
      </dgm:t>
    </dgm:pt>
    <dgm:pt modelId="{64F80D6D-6E63-483B-8858-366D64E5572E}" type="parTrans" cxnId="{086E972D-3C3F-48C3-B6DB-118D82C5A590}">
      <dgm:prSet/>
      <dgm:spPr/>
      <dgm:t>
        <a:bodyPr/>
        <a:lstStyle/>
        <a:p>
          <a:endParaRPr lang="en-US"/>
        </a:p>
      </dgm:t>
    </dgm:pt>
    <dgm:pt modelId="{CFAE264E-D165-4F43-B903-5433F626A876}" type="sibTrans" cxnId="{086E972D-3C3F-48C3-B6DB-118D82C5A590}">
      <dgm:prSet/>
      <dgm:spPr/>
      <dgm:t>
        <a:bodyPr/>
        <a:lstStyle/>
        <a:p>
          <a:endParaRPr lang="en-US"/>
        </a:p>
      </dgm:t>
    </dgm:pt>
    <dgm:pt modelId="{15A7FB3B-F4D1-42EA-989A-F124BFBEBA7B}">
      <dgm:prSet/>
      <dgm:spPr/>
      <dgm:t>
        <a:bodyPr/>
        <a:lstStyle/>
        <a:p>
          <a:r>
            <a:rPr lang="en-US" dirty="0"/>
            <a:t>About Page</a:t>
          </a:r>
        </a:p>
      </dgm:t>
    </dgm:pt>
    <dgm:pt modelId="{3C6757BC-B441-4492-8BA1-0E26C07B6726}" type="parTrans" cxnId="{F576C4B1-86AE-4C94-B712-BE55A70AD60E}">
      <dgm:prSet/>
      <dgm:spPr/>
      <dgm:t>
        <a:bodyPr/>
        <a:lstStyle/>
        <a:p>
          <a:endParaRPr lang="en-US"/>
        </a:p>
      </dgm:t>
    </dgm:pt>
    <dgm:pt modelId="{06E14C82-F490-43F8-B26C-9BB3CC3C3CEA}" type="sibTrans" cxnId="{F576C4B1-86AE-4C94-B712-BE55A70AD60E}">
      <dgm:prSet/>
      <dgm:spPr/>
      <dgm:t>
        <a:bodyPr/>
        <a:lstStyle/>
        <a:p>
          <a:endParaRPr lang="en-US"/>
        </a:p>
      </dgm:t>
    </dgm:pt>
    <dgm:pt modelId="{8600AAE4-DBF5-41CA-B7BB-2CABD1F113EA}">
      <dgm:prSet/>
      <dgm:spPr/>
      <dgm:t>
        <a:bodyPr/>
        <a:lstStyle/>
        <a:p>
          <a:r>
            <a:rPr lang="en-US"/>
            <a:t>Christian:</a:t>
          </a:r>
        </a:p>
      </dgm:t>
    </dgm:pt>
    <dgm:pt modelId="{BB59636F-4A51-4FC0-BFA7-F2CEC7304AF2}" type="parTrans" cxnId="{FF867C80-D091-4747-B489-B27B7D05FE0E}">
      <dgm:prSet/>
      <dgm:spPr/>
      <dgm:t>
        <a:bodyPr/>
        <a:lstStyle/>
        <a:p>
          <a:endParaRPr lang="en-US"/>
        </a:p>
      </dgm:t>
    </dgm:pt>
    <dgm:pt modelId="{C0507E7F-C212-4084-9C3F-A4199C9360B4}" type="sibTrans" cxnId="{FF867C80-D091-4747-B489-B27B7D05FE0E}">
      <dgm:prSet/>
      <dgm:spPr/>
      <dgm:t>
        <a:bodyPr/>
        <a:lstStyle/>
        <a:p>
          <a:endParaRPr lang="en-US"/>
        </a:p>
      </dgm:t>
    </dgm:pt>
    <dgm:pt modelId="{04B6FB60-2AB2-41DB-ACB5-CDD499A4B7CA}">
      <dgm:prSet/>
      <dgm:spPr/>
      <dgm:t>
        <a:bodyPr/>
        <a:lstStyle/>
        <a:p>
          <a:r>
            <a:rPr lang="en-US"/>
            <a:t>Web Service API</a:t>
          </a:r>
        </a:p>
      </dgm:t>
    </dgm:pt>
    <dgm:pt modelId="{3AFDBADB-A2D5-4374-98EB-6710CCA25974}" type="parTrans" cxnId="{D6DB0E90-E0FC-4069-A945-6E8BD712235D}">
      <dgm:prSet/>
      <dgm:spPr/>
      <dgm:t>
        <a:bodyPr/>
        <a:lstStyle/>
        <a:p>
          <a:endParaRPr lang="en-US"/>
        </a:p>
      </dgm:t>
    </dgm:pt>
    <dgm:pt modelId="{B43ED128-7796-4BD0-85DE-603A8058D785}" type="sibTrans" cxnId="{D6DB0E90-E0FC-4069-A945-6E8BD712235D}">
      <dgm:prSet/>
      <dgm:spPr/>
      <dgm:t>
        <a:bodyPr/>
        <a:lstStyle/>
        <a:p>
          <a:endParaRPr lang="en-US"/>
        </a:p>
      </dgm:t>
    </dgm:pt>
    <dgm:pt modelId="{142E3DDE-0EA9-4444-B7B4-1FC806646110}">
      <dgm:prSet/>
      <dgm:spPr/>
      <dgm:t>
        <a:bodyPr/>
        <a:lstStyle/>
        <a:p>
          <a:r>
            <a:rPr lang="en-US"/>
            <a:t>Web Service Controller</a:t>
          </a:r>
        </a:p>
      </dgm:t>
    </dgm:pt>
    <dgm:pt modelId="{C8E4405E-44F2-4160-8F10-0737D9788F4F}" type="parTrans" cxnId="{F6780B3E-945F-41C6-B0CF-C120DBB26EBB}">
      <dgm:prSet/>
      <dgm:spPr/>
      <dgm:t>
        <a:bodyPr/>
        <a:lstStyle/>
        <a:p>
          <a:endParaRPr lang="en-US"/>
        </a:p>
      </dgm:t>
    </dgm:pt>
    <dgm:pt modelId="{491550C2-5AE6-4F8E-9C4F-F8883A56327D}" type="sibTrans" cxnId="{F6780B3E-945F-41C6-B0CF-C120DBB26EBB}">
      <dgm:prSet/>
      <dgm:spPr/>
      <dgm:t>
        <a:bodyPr/>
        <a:lstStyle/>
        <a:p>
          <a:endParaRPr lang="en-US"/>
        </a:p>
      </dgm:t>
    </dgm:pt>
    <dgm:pt modelId="{DA4558F8-7EE2-4FB5-8703-583D279AF588}">
      <dgm:prSet/>
      <dgm:spPr/>
      <dgm:t>
        <a:bodyPr/>
        <a:lstStyle/>
        <a:p>
          <a:r>
            <a:rPr lang="en-US"/>
            <a:t>Web Service Model</a:t>
          </a:r>
        </a:p>
      </dgm:t>
    </dgm:pt>
    <dgm:pt modelId="{5CF9FD20-2886-4BE5-81BD-64223288D45E}" type="parTrans" cxnId="{C6A56EF7-62FC-470E-83A6-B94215B5E9C0}">
      <dgm:prSet/>
      <dgm:spPr/>
      <dgm:t>
        <a:bodyPr/>
        <a:lstStyle/>
        <a:p>
          <a:endParaRPr lang="en-US"/>
        </a:p>
      </dgm:t>
    </dgm:pt>
    <dgm:pt modelId="{BA93E7F6-0AB1-4EA1-90BE-95408A8180C2}" type="sibTrans" cxnId="{C6A56EF7-62FC-470E-83A6-B94215B5E9C0}">
      <dgm:prSet/>
      <dgm:spPr/>
      <dgm:t>
        <a:bodyPr/>
        <a:lstStyle/>
        <a:p>
          <a:endParaRPr lang="en-US"/>
        </a:p>
      </dgm:t>
    </dgm:pt>
    <dgm:pt modelId="{F2EA87F4-65C1-4097-B883-789B2F451C32}">
      <dgm:prSet/>
      <dgm:spPr/>
      <dgm:t>
        <a:bodyPr/>
        <a:lstStyle/>
        <a:p>
          <a:r>
            <a:rPr lang="en-US"/>
            <a:t>Sign Up Page</a:t>
          </a:r>
        </a:p>
      </dgm:t>
    </dgm:pt>
    <dgm:pt modelId="{E3E20FF9-D90E-41C6-A3F1-6FF060FDD5A6}" type="parTrans" cxnId="{E1370132-E3AA-4AF2-8D2F-57B9CC9D7AB8}">
      <dgm:prSet/>
      <dgm:spPr/>
      <dgm:t>
        <a:bodyPr/>
        <a:lstStyle/>
        <a:p>
          <a:endParaRPr lang="en-US"/>
        </a:p>
      </dgm:t>
    </dgm:pt>
    <dgm:pt modelId="{1851A1DD-5DDA-4CC7-BFE8-106DDC1CC254}" type="sibTrans" cxnId="{E1370132-E3AA-4AF2-8D2F-57B9CC9D7AB8}">
      <dgm:prSet/>
      <dgm:spPr/>
      <dgm:t>
        <a:bodyPr/>
        <a:lstStyle/>
        <a:p>
          <a:endParaRPr lang="en-US"/>
        </a:p>
      </dgm:t>
    </dgm:pt>
    <dgm:pt modelId="{A95CD17B-794F-413F-A8B8-E3EE452A3068}">
      <dgm:prSet/>
      <dgm:spPr/>
      <dgm:t>
        <a:bodyPr/>
        <a:lstStyle/>
        <a:p>
          <a:r>
            <a:rPr lang="en-US" dirty="0"/>
            <a:t>Home Page</a:t>
          </a:r>
        </a:p>
      </dgm:t>
    </dgm:pt>
    <dgm:pt modelId="{8B87D1E8-24DA-41EA-A626-03DD3968980F}" type="parTrans" cxnId="{623B49BA-DA3C-463A-82A7-7B29C72ADB61}">
      <dgm:prSet/>
      <dgm:spPr/>
      <dgm:t>
        <a:bodyPr/>
        <a:lstStyle/>
        <a:p>
          <a:endParaRPr lang="en-US"/>
        </a:p>
      </dgm:t>
    </dgm:pt>
    <dgm:pt modelId="{B21ADB12-C794-4A0C-AB74-AEC2A03EDE79}" type="sibTrans" cxnId="{623B49BA-DA3C-463A-82A7-7B29C72ADB61}">
      <dgm:prSet/>
      <dgm:spPr/>
      <dgm:t>
        <a:bodyPr/>
        <a:lstStyle/>
        <a:p>
          <a:endParaRPr lang="en-US"/>
        </a:p>
      </dgm:t>
    </dgm:pt>
    <dgm:pt modelId="{EAF761CA-58FE-40B3-96BD-3533A714FE9E}">
      <dgm:prSet/>
      <dgm:spPr/>
      <dgm:t>
        <a:bodyPr/>
        <a:lstStyle/>
        <a:p>
          <a:r>
            <a:rPr lang="en-US"/>
            <a:t>Together: </a:t>
          </a:r>
        </a:p>
      </dgm:t>
    </dgm:pt>
    <dgm:pt modelId="{D3C13CA7-CF69-40A7-9FDB-78DB59DE99C9}" type="parTrans" cxnId="{1B2CCF20-C2E1-46CD-BC72-A794224DD99D}">
      <dgm:prSet/>
      <dgm:spPr/>
      <dgm:t>
        <a:bodyPr/>
        <a:lstStyle/>
        <a:p>
          <a:endParaRPr lang="en-US"/>
        </a:p>
      </dgm:t>
    </dgm:pt>
    <dgm:pt modelId="{D31BE20E-4F42-4F21-93A2-CE03B9790A2B}" type="sibTrans" cxnId="{1B2CCF20-C2E1-46CD-BC72-A794224DD99D}">
      <dgm:prSet/>
      <dgm:spPr/>
      <dgm:t>
        <a:bodyPr/>
        <a:lstStyle/>
        <a:p>
          <a:endParaRPr lang="en-US"/>
        </a:p>
      </dgm:t>
    </dgm:pt>
    <dgm:pt modelId="{19CABDD4-15AF-49EF-A2FC-D0ADCF8682B7}">
      <dgm:prSet/>
      <dgm:spPr/>
      <dgm:t>
        <a:bodyPr/>
        <a:lstStyle/>
        <a:p>
          <a:r>
            <a:rPr lang="en-US"/>
            <a:t>Web Service Database</a:t>
          </a:r>
        </a:p>
      </dgm:t>
    </dgm:pt>
    <dgm:pt modelId="{B21137E5-4E13-4550-B5C1-77EE65F7B177}" type="parTrans" cxnId="{0F3F71EB-316C-4CE8-8DE9-2CB59FC7E572}">
      <dgm:prSet/>
      <dgm:spPr/>
      <dgm:t>
        <a:bodyPr/>
        <a:lstStyle/>
        <a:p>
          <a:endParaRPr lang="en-US"/>
        </a:p>
      </dgm:t>
    </dgm:pt>
    <dgm:pt modelId="{4DD50A55-4A5F-4ABC-9433-0C27F2D405F8}" type="sibTrans" cxnId="{0F3F71EB-316C-4CE8-8DE9-2CB59FC7E572}">
      <dgm:prSet/>
      <dgm:spPr/>
      <dgm:t>
        <a:bodyPr/>
        <a:lstStyle/>
        <a:p>
          <a:endParaRPr lang="en-US"/>
        </a:p>
      </dgm:t>
    </dgm:pt>
    <dgm:pt modelId="{497FAE94-F08C-4AA4-97AE-1513847B58F2}">
      <dgm:prSet/>
      <dgm:spPr/>
      <dgm:t>
        <a:bodyPr/>
        <a:lstStyle/>
        <a:p>
          <a:r>
            <a:rPr lang="en-US"/>
            <a:t>Web Service Client Database</a:t>
          </a:r>
        </a:p>
      </dgm:t>
    </dgm:pt>
    <dgm:pt modelId="{AB704A13-8ABB-42C2-8B83-BD35C5AC963E}" type="parTrans" cxnId="{EADD960E-9652-4E61-A297-9682898B2204}">
      <dgm:prSet/>
      <dgm:spPr/>
      <dgm:t>
        <a:bodyPr/>
        <a:lstStyle/>
        <a:p>
          <a:endParaRPr lang="en-US"/>
        </a:p>
      </dgm:t>
    </dgm:pt>
    <dgm:pt modelId="{EE54C951-18E9-41C0-A5A6-CD6A732E770B}" type="sibTrans" cxnId="{EADD960E-9652-4E61-A297-9682898B2204}">
      <dgm:prSet/>
      <dgm:spPr/>
      <dgm:t>
        <a:bodyPr/>
        <a:lstStyle/>
        <a:p>
          <a:endParaRPr lang="en-US"/>
        </a:p>
      </dgm:t>
    </dgm:pt>
    <dgm:pt modelId="{26B9661A-F2D4-416E-8156-D18947150144}">
      <dgm:prSet/>
      <dgm:spPr/>
      <dgm:t>
        <a:bodyPr/>
        <a:lstStyle/>
        <a:p>
          <a:r>
            <a:rPr lang="en-US"/>
            <a:t>Translate Page</a:t>
          </a:r>
        </a:p>
      </dgm:t>
    </dgm:pt>
    <dgm:pt modelId="{966F5B27-AB90-4691-98A2-F9CDD3248D47}" type="parTrans" cxnId="{2D2CC78C-5178-4B0F-B9E7-1AC4CFDD1E26}">
      <dgm:prSet/>
      <dgm:spPr/>
      <dgm:t>
        <a:bodyPr/>
        <a:lstStyle/>
        <a:p>
          <a:endParaRPr lang="en-US"/>
        </a:p>
      </dgm:t>
    </dgm:pt>
    <dgm:pt modelId="{3D0F7AFB-9BC9-4EF7-8FC4-25C87AE68B21}" type="sibTrans" cxnId="{2D2CC78C-5178-4B0F-B9E7-1AC4CFDD1E26}">
      <dgm:prSet/>
      <dgm:spPr/>
      <dgm:t>
        <a:bodyPr/>
        <a:lstStyle/>
        <a:p>
          <a:endParaRPr lang="en-US"/>
        </a:p>
      </dgm:t>
    </dgm:pt>
    <dgm:pt modelId="{1BDF355D-C6E7-401E-99BD-C478A96CD798}">
      <dgm:prSet/>
      <dgm:spPr/>
      <dgm:t>
        <a:bodyPr/>
        <a:lstStyle/>
        <a:p>
          <a:r>
            <a:rPr lang="en-US"/>
            <a:t>Detect Page</a:t>
          </a:r>
        </a:p>
      </dgm:t>
    </dgm:pt>
    <dgm:pt modelId="{DBE6DCFD-DCBC-4BA3-BD42-3E4091FB1703}" type="parTrans" cxnId="{5B6E4CF8-2AE1-4DB6-9E60-2202D1D51D10}">
      <dgm:prSet/>
      <dgm:spPr/>
      <dgm:t>
        <a:bodyPr/>
        <a:lstStyle/>
        <a:p>
          <a:endParaRPr lang="en-US"/>
        </a:p>
      </dgm:t>
    </dgm:pt>
    <dgm:pt modelId="{3779DD3B-CB89-42D0-83AD-1E920875E059}" type="sibTrans" cxnId="{5B6E4CF8-2AE1-4DB6-9E60-2202D1D51D10}">
      <dgm:prSet/>
      <dgm:spPr/>
      <dgm:t>
        <a:bodyPr/>
        <a:lstStyle/>
        <a:p>
          <a:endParaRPr lang="en-US"/>
        </a:p>
      </dgm:t>
    </dgm:pt>
    <dgm:pt modelId="{52D45781-7C47-4575-B915-4BAE223762C1}">
      <dgm:prSet/>
      <dgm:spPr/>
      <dgm:t>
        <a:bodyPr/>
        <a:lstStyle/>
        <a:p>
          <a:r>
            <a:rPr lang="en-US" dirty="0"/>
            <a:t>Styling the page (CSS)</a:t>
          </a:r>
        </a:p>
      </dgm:t>
    </dgm:pt>
    <dgm:pt modelId="{21EB6EC4-E5FE-4D95-AB27-DA9CE595CB14}" type="parTrans" cxnId="{046EAFBD-3FF9-492B-9E66-18866AAF923E}">
      <dgm:prSet/>
      <dgm:spPr/>
      <dgm:t>
        <a:bodyPr/>
        <a:lstStyle/>
        <a:p>
          <a:endParaRPr lang="en-US"/>
        </a:p>
      </dgm:t>
    </dgm:pt>
    <dgm:pt modelId="{0B4D1DD0-7390-420E-B07A-F0E0CF210BEB}" type="sibTrans" cxnId="{046EAFBD-3FF9-492B-9E66-18866AAF923E}">
      <dgm:prSet/>
      <dgm:spPr/>
      <dgm:t>
        <a:bodyPr/>
        <a:lstStyle/>
        <a:p>
          <a:endParaRPr lang="en-US"/>
        </a:p>
      </dgm:t>
    </dgm:pt>
    <dgm:pt modelId="{9B6BE3B6-5385-4ED2-AE98-6AD73EA7663A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A914C285-14A9-4D0B-979E-173A4507CFC6}" type="parTrans" cxnId="{110B48E5-EDE0-4455-838F-0D7B9C87B75D}">
      <dgm:prSet/>
      <dgm:spPr/>
      <dgm:t>
        <a:bodyPr/>
        <a:lstStyle/>
        <a:p>
          <a:endParaRPr lang="en-US"/>
        </a:p>
      </dgm:t>
    </dgm:pt>
    <dgm:pt modelId="{59B6B650-8430-4D31-B787-6EEBD408F004}" type="sibTrans" cxnId="{110B48E5-EDE0-4455-838F-0D7B9C87B75D}">
      <dgm:prSet/>
      <dgm:spPr/>
      <dgm:t>
        <a:bodyPr/>
        <a:lstStyle/>
        <a:p>
          <a:endParaRPr lang="en-US"/>
        </a:p>
      </dgm:t>
    </dgm:pt>
    <dgm:pt modelId="{921A8366-7C77-46DF-885F-D869EC251152}">
      <dgm:prSet/>
      <dgm:spPr/>
      <dgm:t>
        <a:bodyPr/>
        <a:lstStyle/>
        <a:p>
          <a:r>
            <a:rPr lang="en-US" dirty="0"/>
            <a:t>Documentation</a:t>
          </a:r>
        </a:p>
      </dgm:t>
    </dgm:pt>
    <dgm:pt modelId="{F6F134D1-82E4-45DE-B73A-79078119F432}" type="parTrans" cxnId="{1B7FC54D-7873-40CB-8235-33BFF73B1179}">
      <dgm:prSet/>
      <dgm:spPr/>
      <dgm:t>
        <a:bodyPr/>
        <a:lstStyle/>
        <a:p>
          <a:endParaRPr lang="en-US"/>
        </a:p>
      </dgm:t>
    </dgm:pt>
    <dgm:pt modelId="{B26AB16D-BEA4-4D1D-B53C-BB006DBC25F8}" type="sibTrans" cxnId="{1B7FC54D-7873-40CB-8235-33BFF73B1179}">
      <dgm:prSet/>
      <dgm:spPr/>
      <dgm:t>
        <a:bodyPr/>
        <a:lstStyle/>
        <a:p>
          <a:endParaRPr lang="en-US"/>
        </a:p>
      </dgm:t>
    </dgm:pt>
    <dgm:pt modelId="{A50AE03A-D943-4583-9BB5-D8124F5344C2}">
      <dgm:prSet/>
      <dgm:spPr/>
      <dgm:t>
        <a:bodyPr/>
        <a:lstStyle/>
        <a:p>
          <a:r>
            <a:rPr lang="en-US" dirty="0"/>
            <a:t>Client/API authorization</a:t>
          </a:r>
        </a:p>
      </dgm:t>
    </dgm:pt>
    <dgm:pt modelId="{E693E615-EF13-45BD-A84C-E1CF153C4A3B}" type="parTrans" cxnId="{237ADFFF-277C-405F-9860-B9A18D0B0DCC}">
      <dgm:prSet/>
      <dgm:spPr/>
      <dgm:t>
        <a:bodyPr/>
        <a:lstStyle/>
        <a:p>
          <a:endParaRPr lang="en-US"/>
        </a:p>
      </dgm:t>
    </dgm:pt>
    <dgm:pt modelId="{07B00C82-3973-4AD3-B00C-4A59E11CA547}" type="sibTrans" cxnId="{237ADFFF-277C-405F-9860-B9A18D0B0DCC}">
      <dgm:prSet/>
      <dgm:spPr/>
      <dgm:t>
        <a:bodyPr/>
        <a:lstStyle/>
        <a:p>
          <a:endParaRPr lang="en-US"/>
        </a:p>
      </dgm:t>
    </dgm:pt>
    <dgm:pt modelId="{526B6641-093A-4ACF-96DC-34A49980042D}" type="pres">
      <dgm:prSet presAssocID="{608CADB7-FCC1-462E-AC55-91167DE21CEC}" presName="linear" presStyleCnt="0">
        <dgm:presLayoutVars>
          <dgm:dir/>
          <dgm:animLvl val="lvl"/>
          <dgm:resizeHandles val="exact"/>
        </dgm:presLayoutVars>
      </dgm:prSet>
      <dgm:spPr/>
    </dgm:pt>
    <dgm:pt modelId="{9C6E4A87-79F3-41CE-8610-9B9F292590FE}" type="pres">
      <dgm:prSet presAssocID="{AF41E46E-4DD1-4A96-B04A-C7044595BAC8}" presName="parentLin" presStyleCnt="0"/>
      <dgm:spPr/>
    </dgm:pt>
    <dgm:pt modelId="{3860BAC0-8DBA-4684-A361-6E97B7DDA076}" type="pres">
      <dgm:prSet presAssocID="{AF41E46E-4DD1-4A96-B04A-C7044595BAC8}" presName="parentLeftMargin" presStyleLbl="node1" presStyleIdx="0" presStyleCnt="3"/>
      <dgm:spPr/>
    </dgm:pt>
    <dgm:pt modelId="{56ABF99E-A18D-4042-B959-37C8B28A8970}" type="pres">
      <dgm:prSet presAssocID="{AF41E46E-4DD1-4A96-B04A-C7044595BA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D407C5-9EFF-4723-8B2A-28A34248CE9E}" type="pres">
      <dgm:prSet presAssocID="{AF41E46E-4DD1-4A96-B04A-C7044595BAC8}" presName="negativeSpace" presStyleCnt="0"/>
      <dgm:spPr/>
    </dgm:pt>
    <dgm:pt modelId="{61E169A1-F041-4938-93D0-A116AD5BB07B}" type="pres">
      <dgm:prSet presAssocID="{AF41E46E-4DD1-4A96-B04A-C7044595BAC8}" presName="childText" presStyleLbl="conFgAcc1" presStyleIdx="0" presStyleCnt="3">
        <dgm:presLayoutVars>
          <dgm:bulletEnabled val="1"/>
        </dgm:presLayoutVars>
      </dgm:prSet>
      <dgm:spPr/>
    </dgm:pt>
    <dgm:pt modelId="{5FE8D6FB-A0AA-4A60-8042-66809A057574}" type="pres">
      <dgm:prSet presAssocID="{400CE03B-D23E-41BC-8D92-DB452CBBA6A9}" presName="spaceBetweenRectangles" presStyleCnt="0"/>
      <dgm:spPr/>
    </dgm:pt>
    <dgm:pt modelId="{0056329B-3664-4E49-9B43-1A3C5A96397B}" type="pres">
      <dgm:prSet presAssocID="{8600AAE4-DBF5-41CA-B7BB-2CABD1F113EA}" presName="parentLin" presStyleCnt="0"/>
      <dgm:spPr/>
    </dgm:pt>
    <dgm:pt modelId="{B969A6D5-31B3-4019-A538-50DD7E716597}" type="pres">
      <dgm:prSet presAssocID="{8600AAE4-DBF5-41CA-B7BB-2CABD1F113EA}" presName="parentLeftMargin" presStyleLbl="node1" presStyleIdx="0" presStyleCnt="3"/>
      <dgm:spPr/>
    </dgm:pt>
    <dgm:pt modelId="{C951D076-AF74-4986-8279-318DD11CE3AF}" type="pres">
      <dgm:prSet presAssocID="{8600AAE4-DBF5-41CA-B7BB-2CABD1F113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7336D7-83FE-4F6F-AF87-1BAF8AA16E6A}" type="pres">
      <dgm:prSet presAssocID="{8600AAE4-DBF5-41CA-B7BB-2CABD1F113EA}" presName="negativeSpace" presStyleCnt="0"/>
      <dgm:spPr/>
    </dgm:pt>
    <dgm:pt modelId="{A8705ECF-AC1D-4B54-AE65-78200A196CD1}" type="pres">
      <dgm:prSet presAssocID="{8600AAE4-DBF5-41CA-B7BB-2CABD1F113EA}" presName="childText" presStyleLbl="conFgAcc1" presStyleIdx="1" presStyleCnt="3">
        <dgm:presLayoutVars>
          <dgm:bulletEnabled val="1"/>
        </dgm:presLayoutVars>
      </dgm:prSet>
      <dgm:spPr/>
    </dgm:pt>
    <dgm:pt modelId="{510B6088-C407-4C7B-8767-2EDC03EACC7C}" type="pres">
      <dgm:prSet presAssocID="{C0507E7F-C212-4084-9C3F-A4199C9360B4}" presName="spaceBetweenRectangles" presStyleCnt="0"/>
      <dgm:spPr/>
    </dgm:pt>
    <dgm:pt modelId="{FF063DA8-DE86-4AF8-903A-8A93F2564BCC}" type="pres">
      <dgm:prSet presAssocID="{EAF761CA-58FE-40B3-96BD-3533A714FE9E}" presName="parentLin" presStyleCnt="0"/>
      <dgm:spPr/>
    </dgm:pt>
    <dgm:pt modelId="{BA5FA120-D6D3-4ECD-9C63-FBA1AD1F847B}" type="pres">
      <dgm:prSet presAssocID="{EAF761CA-58FE-40B3-96BD-3533A714FE9E}" presName="parentLeftMargin" presStyleLbl="node1" presStyleIdx="1" presStyleCnt="3"/>
      <dgm:spPr/>
    </dgm:pt>
    <dgm:pt modelId="{3DB9A530-173F-4633-9975-2736970F9923}" type="pres">
      <dgm:prSet presAssocID="{EAF761CA-58FE-40B3-96BD-3533A714FE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8B2BF5-294E-4794-B786-D8C2CDB33D22}" type="pres">
      <dgm:prSet presAssocID="{EAF761CA-58FE-40B3-96BD-3533A714FE9E}" presName="negativeSpace" presStyleCnt="0"/>
      <dgm:spPr/>
    </dgm:pt>
    <dgm:pt modelId="{D7DD7A7D-7F2F-4F5B-8659-3AC50BD5A7F8}" type="pres">
      <dgm:prSet presAssocID="{EAF761CA-58FE-40B3-96BD-3533A714FE9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26E801-E1AE-4D78-BC97-1F17DA3CB6C9}" type="presOf" srcId="{A95CD17B-794F-413F-A8B8-E3EE452A3068}" destId="{A8705ECF-AC1D-4B54-AE65-78200A196CD1}" srcOrd="0" destOrd="4" presId="urn:microsoft.com/office/officeart/2005/8/layout/list1"/>
    <dgm:cxn modelId="{BEBD5202-5181-443B-AC7B-431B37C9405B}" srcId="{AF41E46E-4DD1-4A96-B04A-C7044595BAC8}" destId="{DF3F50FE-2528-47FB-AD28-F3237A78DEDC}" srcOrd="2" destOrd="0" parTransId="{9979A2E6-0E9D-4D31-B1B7-957FCEDB86F9}" sibTransId="{9321B549-C6DC-4414-88B7-60357C06CF8F}"/>
    <dgm:cxn modelId="{79D07904-E310-409F-9EC2-8B043756358B}" type="presOf" srcId="{A50AE03A-D943-4583-9BB5-D8124F5344C2}" destId="{D7DD7A7D-7F2F-4F5B-8659-3AC50BD5A7F8}" srcOrd="0" destOrd="7" presId="urn:microsoft.com/office/officeart/2005/8/layout/list1"/>
    <dgm:cxn modelId="{3A12FA07-3F3A-4960-A0F1-38DA822DA917}" type="presOf" srcId="{99043C3E-FA5D-4981-94FA-6ED86C28C421}" destId="{61E169A1-F041-4938-93D0-A116AD5BB07B}" srcOrd="0" destOrd="1" presId="urn:microsoft.com/office/officeart/2005/8/layout/list1"/>
    <dgm:cxn modelId="{354FB20D-27B8-4BF6-8810-A8C163F2980F}" type="presOf" srcId="{921A8366-7C77-46DF-885F-D869EC251152}" destId="{D7DD7A7D-7F2F-4F5B-8659-3AC50BD5A7F8}" srcOrd="0" destOrd="6" presId="urn:microsoft.com/office/officeart/2005/8/layout/list1"/>
    <dgm:cxn modelId="{EADD960E-9652-4E61-A297-9682898B2204}" srcId="{EAF761CA-58FE-40B3-96BD-3533A714FE9E}" destId="{497FAE94-F08C-4AA4-97AE-1513847B58F2}" srcOrd="1" destOrd="0" parTransId="{AB704A13-8ABB-42C2-8B83-BD35C5AC963E}" sibTransId="{EE54C951-18E9-41C0-A5A6-CD6A732E770B}"/>
    <dgm:cxn modelId="{EB390710-5951-461E-9E93-0D7964CE1457}" type="presOf" srcId="{1BDF355D-C6E7-401E-99BD-C478A96CD798}" destId="{D7DD7A7D-7F2F-4F5B-8659-3AC50BD5A7F8}" srcOrd="0" destOrd="3" presId="urn:microsoft.com/office/officeart/2005/8/layout/list1"/>
    <dgm:cxn modelId="{5C4CAF1B-4433-46F6-AE53-1DB8CEAAE2FE}" srcId="{608CADB7-FCC1-462E-AC55-91167DE21CEC}" destId="{AF41E46E-4DD1-4A96-B04A-C7044595BAC8}" srcOrd="0" destOrd="0" parTransId="{A330E7E7-D5DE-4EB4-B4BF-19C09F88DE83}" sibTransId="{400CE03B-D23E-41BC-8D92-DB452CBBA6A9}"/>
    <dgm:cxn modelId="{1B2CCF20-C2E1-46CD-BC72-A794224DD99D}" srcId="{608CADB7-FCC1-462E-AC55-91167DE21CEC}" destId="{EAF761CA-58FE-40B3-96BD-3533A714FE9E}" srcOrd="2" destOrd="0" parTransId="{D3C13CA7-CF69-40A7-9FDB-78DB59DE99C9}" sibTransId="{D31BE20E-4F42-4F21-93A2-CE03B9790A2B}"/>
    <dgm:cxn modelId="{086E972D-3C3F-48C3-B6DB-118D82C5A590}" srcId="{AF41E46E-4DD1-4A96-B04A-C7044595BAC8}" destId="{B7879F63-7D25-44BB-B2BB-47020876695C}" srcOrd="4" destOrd="0" parTransId="{64F80D6D-6E63-483B-8858-366D64E5572E}" sibTransId="{CFAE264E-D165-4F43-B903-5433F626A876}"/>
    <dgm:cxn modelId="{E1370132-E3AA-4AF2-8D2F-57B9CC9D7AB8}" srcId="{8600AAE4-DBF5-41CA-B7BB-2CABD1F113EA}" destId="{F2EA87F4-65C1-4097-B883-789B2F451C32}" srcOrd="3" destOrd="0" parTransId="{E3E20FF9-D90E-41C6-A3F1-6FF060FDD5A6}" sibTransId="{1851A1DD-5DDA-4CC7-BFE8-106DDC1CC254}"/>
    <dgm:cxn modelId="{612C2039-9ED5-4AC0-874F-687E6455C3D0}" srcId="{AF41E46E-4DD1-4A96-B04A-C7044595BAC8}" destId="{FD948347-F085-4BCA-831D-0B21D50CACC0}" srcOrd="3" destOrd="0" parTransId="{6CFB5589-F50B-4802-8C29-422BCDE172AB}" sibTransId="{7948E721-2E53-4D9F-8009-BB9DC3A26F74}"/>
    <dgm:cxn modelId="{F6780B3E-945F-41C6-B0CF-C120DBB26EBB}" srcId="{8600AAE4-DBF5-41CA-B7BB-2CABD1F113EA}" destId="{142E3DDE-0EA9-4444-B7B4-1FC806646110}" srcOrd="1" destOrd="0" parTransId="{C8E4405E-44F2-4160-8F10-0737D9788F4F}" sibTransId="{491550C2-5AE6-4F8E-9C4F-F8883A56327D}"/>
    <dgm:cxn modelId="{1B7FC54D-7873-40CB-8235-33BFF73B1179}" srcId="{EAF761CA-58FE-40B3-96BD-3533A714FE9E}" destId="{921A8366-7C77-46DF-885F-D869EC251152}" srcOrd="6" destOrd="0" parTransId="{F6F134D1-82E4-45DE-B73A-79078119F432}" sibTransId="{B26AB16D-BEA4-4D1D-B53C-BB006DBC25F8}"/>
    <dgm:cxn modelId="{FF867C80-D091-4747-B489-B27B7D05FE0E}" srcId="{608CADB7-FCC1-462E-AC55-91167DE21CEC}" destId="{8600AAE4-DBF5-41CA-B7BB-2CABD1F113EA}" srcOrd="1" destOrd="0" parTransId="{BB59636F-4A51-4FC0-BFA7-F2CEC7304AF2}" sibTransId="{C0507E7F-C212-4084-9C3F-A4199C9360B4}"/>
    <dgm:cxn modelId="{22FC5D82-6F7E-4163-870B-377072814726}" type="presOf" srcId="{F2EA87F4-65C1-4097-B883-789B2F451C32}" destId="{A8705ECF-AC1D-4B54-AE65-78200A196CD1}" srcOrd="0" destOrd="3" presId="urn:microsoft.com/office/officeart/2005/8/layout/list1"/>
    <dgm:cxn modelId="{843CBF85-9715-4ADA-AC99-E7F73DF09DCA}" type="presOf" srcId="{9B6BE3B6-5385-4ED2-AE98-6AD73EA7663A}" destId="{D7DD7A7D-7F2F-4F5B-8659-3AC50BD5A7F8}" srcOrd="0" destOrd="5" presId="urn:microsoft.com/office/officeart/2005/8/layout/list1"/>
    <dgm:cxn modelId="{BF794D8A-CD3D-49EC-B472-BE9C318B2171}" type="presOf" srcId="{142E3DDE-0EA9-4444-B7B4-1FC806646110}" destId="{A8705ECF-AC1D-4B54-AE65-78200A196CD1}" srcOrd="0" destOrd="1" presId="urn:microsoft.com/office/officeart/2005/8/layout/list1"/>
    <dgm:cxn modelId="{2D2CC78C-5178-4B0F-B9E7-1AC4CFDD1E26}" srcId="{EAF761CA-58FE-40B3-96BD-3533A714FE9E}" destId="{26B9661A-F2D4-416E-8156-D18947150144}" srcOrd="2" destOrd="0" parTransId="{966F5B27-AB90-4691-98A2-F9CDD3248D47}" sibTransId="{3D0F7AFB-9BC9-4EF7-8FC4-25C87AE68B21}"/>
    <dgm:cxn modelId="{D6DB0E90-E0FC-4069-A945-6E8BD712235D}" srcId="{8600AAE4-DBF5-41CA-B7BB-2CABD1F113EA}" destId="{04B6FB60-2AB2-41DB-ACB5-CDD499A4B7CA}" srcOrd="0" destOrd="0" parTransId="{3AFDBADB-A2D5-4374-98EB-6710CCA25974}" sibTransId="{B43ED128-7796-4BD0-85DE-603A8058D785}"/>
    <dgm:cxn modelId="{7D421698-C61D-4AE2-9441-DF1282ECA178}" srcId="{AF41E46E-4DD1-4A96-B04A-C7044595BAC8}" destId="{CB9A233A-940B-4070-B3AA-73C1AEF9533D}" srcOrd="0" destOrd="0" parTransId="{4D264AC0-98D5-4F78-8410-379D5D51725D}" sibTransId="{3E7799C2-3555-4387-B307-74E3B08AC611}"/>
    <dgm:cxn modelId="{F4CB60A1-530A-4603-A5BD-5F3697075201}" type="presOf" srcId="{608CADB7-FCC1-462E-AC55-91167DE21CEC}" destId="{526B6641-093A-4ACF-96DC-34A49980042D}" srcOrd="0" destOrd="0" presId="urn:microsoft.com/office/officeart/2005/8/layout/list1"/>
    <dgm:cxn modelId="{381E96A6-DC1F-4582-8F7D-02ECF79EA053}" type="presOf" srcId="{15A7FB3B-F4D1-42EA-989A-F124BFBEBA7B}" destId="{61E169A1-F041-4938-93D0-A116AD5BB07B}" srcOrd="0" destOrd="5" presId="urn:microsoft.com/office/officeart/2005/8/layout/list1"/>
    <dgm:cxn modelId="{0DBAF3AD-2C4A-42FA-B4A9-62439BAA8CDD}" type="presOf" srcId="{19CABDD4-15AF-49EF-A2FC-D0ADCF8682B7}" destId="{D7DD7A7D-7F2F-4F5B-8659-3AC50BD5A7F8}" srcOrd="0" destOrd="0" presId="urn:microsoft.com/office/officeart/2005/8/layout/list1"/>
    <dgm:cxn modelId="{1A7216B0-9798-458A-AEAC-1222B58584E7}" type="presOf" srcId="{DF3F50FE-2528-47FB-AD28-F3237A78DEDC}" destId="{61E169A1-F041-4938-93D0-A116AD5BB07B}" srcOrd="0" destOrd="2" presId="urn:microsoft.com/office/officeart/2005/8/layout/list1"/>
    <dgm:cxn modelId="{BB0571B1-FDE1-403B-A8F4-6282895CDA82}" type="presOf" srcId="{8600AAE4-DBF5-41CA-B7BB-2CABD1F113EA}" destId="{B969A6D5-31B3-4019-A538-50DD7E716597}" srcOrd="0" destOrd="0" presId="urn:microsoft.com/office/officeart/2005/8/layout/list1"/>
    <dgm:cxn modelId="{F576C4B1-86AE-4C94-B712-BE55A70AD60E}" srcId="{AF41E46E-4DD1-4A96-B04A-C7044595BAC8}" destId="{15A7FB3B-F4D1-42EA-989A-F124BFBEBA7B}" srcOrd="5" destOrd="0" parTransId="{3C6757BC-B441-4492-8BA1-0E26C07B6726}" sibTransId="{06E14C82-F490-43F8-B26C-9BB3CC3C3CEA}"/>
    <dgm:cxn modelId="{E0ED36B7-8678-4FF3-9259-3E1CE5FCA4EC}" type="presOf" srcId="{26B9661A-F2D4-416E-8156-D18947150144}" destId="{D7DD7A7D-7F2F-4F5B-8659-3AC50BD5A7F8}" srcOrd="0" destOrd="2" presId="urn:microsoft.com/office/officeart/2005/8/layout/list1"/>
    <dgm:cxn modelId="{A0D0A1B9-D01F-4054-A7E2-198F7CC3ECE5}" type="presOf" srcId="{EAF761CA-58FE-40B3-96BD-3533A714FE9E}" destId="{BA5FA120-D6D3-4ECD-9C63-FBA1AD1F847B}" srcOrd="0" destOrd="0" presId="urn:microsoft.com/office/officeart/2005/8/layout/list1"/>
    <dgm:cxn modelId="{623B49BA-DA3C-463A-82A7-7B29C72ADB61}" srcId="{8600AAE4-DBF5-41CA-B7BB-2CABD1F113EA}" destId="{A95CD17B-794F-413F-A8B8-E3EE452A3068}" srcOrd="4" destOrd="0" parTransId="{8B87D1E8-24DA-41EA-A626-03DD3968980F}" sibTransId="{B21ADB12-C794-4A0C-AB74-AEC2A03EDE79}"/>
    <dgm:cxn modelId="{046EAFBD-3FF9-492B-9E66-18866AAF923E}" srcId="{EAF761CA-58FE-40B3-96BD-3533A714FE9E}" destId="{52D45781-7C47-4575-B915-4BAE223762C1}" srcOrd="4" destOrd="0" parTransId="{21EB6EC4-E5FE-4D95-AB27-DA9CE595CB14}" sibTransId="{0B4D1DD0-7390-420E-B07A-F0E0CF210BEB}"/>
    <dgm:cxn modelId="{D4408BC1-7086-4082-9700-A33D43EF1F38}" type="presOf" srcId="{AF41E46E-4DD1-4A96-B04A-C7044595BAC8}" destId="{56ABF99E-A18D-4042-B959-37C8B28A8970}" srcOrd="1" destOrd="0" presId="urn:microsoft.com/office/officeart/2005/8/layout/list1"/>
    <dgm:cxn modelId="{2BA510D1-DFEE-43A8-A6E1-44DC48545832}" type="presOf" srcId="{497FAE94-F08C-4AA4-97AE-1513847B58F2}" destId="{D7DD7A7D-7F2F-4F5B-8659-3AC50BD5A7F8}" srcOrd="0" destOrd="1" presId="urn:microsoft.com/office/officeart/2005/8/layout/list1"/>
    <dgm:cxn modelId="{CB1C96D6-B7C0-4035-80B3-96FCC3B116BD}" type="presOf" srcId="{B7879F63-7D25-44BB-B2BB-47020876695C}" destId="{61E169A1-F041-4938-93D0-A116AD5BB07B}" srcOrd="0" destOrd="4" presId="urn:microsoft.com/office/officeart/2005/8/layout/list1"/>
    <dgm:cxn modelId="{15E4F6D9-0DF3-4DB5-B78D-09D1187962C5}" type="presOf" srcId="{FD948347-F085-4BCA-831D-0B21D50CACC0}" destId="{61E169A1-F041-4938-93D0-A116AD5BB07B}" srcOrd="0" destOrd="3" presId="urn:microsoft.com/office/officeart/2005/8/layout/list1"/>
    <dgm:cxn modelId="{3ED3E6DA-8721-4CC1-82E7-AC4ABC9D372F}" type="presOf" srcId="{04B6FB60-2AB2-41DB-ACB5-CDD499A4B7CA}" destId="{A8705ECF-AC1D-4B54-AE65-78200A196CD1}" srcOrd="0" destOrd="0" presId="urn:microsoft.com/office/officeart/2005/8/layout/list1"/>
    <dgm:cxn modelId="{98BAE7E1-71CE-4B3C-982E-785FB1678D1D}" type="presOf" srcId="{52D45781-7C47-4575-B915-4BAE223762C1}" destId="{D7DD7A7D-7F2F-4F5B-8659-3AC50BD5A7F8}" srcOrd="0" destOrd="4" presId="urn:microsoft.com/office/officeart/2005/8/layout/list1"/>
    <dgm:cxn modelId="{47E4F7E1-7289-4DDB-9A94-B82A250E77E7}" type="presOf" srcId="{8600AAE4-DBF5-41CA-B7BB-2CABD1F113EA}" destId="{C951D076-AF74-4986-8279-318DD11CE3AF}" srcOrd="1" destOrd="0" presId="urn:microsoft.com/office/officeart/2005/8/layout/list1"/>
    <dgm:cxn modelId="{6A3B1CE5-C5A7-45DE-804C-0878EAD37145}" srcId="{AF41E46E-4DD1-4A96-B04A-C7044595BAC8}" destId="{99043C3E-FA5D-4981-94FA-6ED86C28C421}" srcOrd="1" destOrd="0" parTransId="{56FF97B5-29DE-462D-9894-87CCCCA7A40E}" sibTransId="{22802E5B-241F-47D4-852B-A192DEDC158E}"/>
    <dgm:cxn modelId="{110B48E5-EDE0-4455-838F-0D7B9C87B75D}" srcId="{EAF761CA-58FE-40B3-96BD-3533A714FE9E}" destId="{9B6BE3B6-5385-4ED2-AE98-6AD73EA7663A}" srcOrd="5" destOrd="0" parTransId="{A914C285-14A9-4D0B-979E-173A4507CFC6}" sibTransId="{59B6B650-8430-4D31-B787-6EEBD408F004}"/>
    <dgm:cxn modelId="{316C8BE7-AF2E-4088-B987-934643695B37}" type="presOf" srcId="{AF41E46E-4DD1-4A96-B04A-C7044595BAC8}" destId="{3860BAC0-8DBA-4684-A361-6E97B7DDA076}" srcOrd="0" destOrd="0" presId="urn:microsoft.com/office/officeart/2005/8/layout/list1"/>
    <dgm:cxn modelId="{0F3F71EB-316C-4CE8-8DE9-2CB59FC7E572}" srcId="{EAF761CA-58FE-40B3-96BD-3533A714FE9E}" destId="{19CABDD4-15AF-49EF-A2FC-D0ADCF8682B7}" srcOrd="0" destOrd="0" parTransId="{B21137E5-4E13-4550-B5C1-77EE65F7B177}" sibTransId="{4DD50A55-4A5F-4ABC-9433-0C27F2D405F8}"/>
    <dgm:cxn modelId="{D88466F0-9531-4E9F-963B-949F074225A9}" type="presOf" srcId="{CB9A233A-940B-4070-B3AA-73C1AEF9533D}" destId="{61E169A1-F041-4938-93D0-A116AD5BB07B}" srcOrd="0" destOrd="0" presId="urn:microsoft.com/office/officeart/2005/8/layout/list1"/>
    <dgm:cxn modelId="{C6A56EF7-62FC-470E-83A6-B94215B5E9C0}" srcId="{8600AAE4-DBF5-41CA-B7BB-2CABD1F113EA}" destId="{DA4558F8-7EE2-4FB5-8703-583D279AF588}" srcOrd="2" destOrd="0" parTransId="{5CF9FD20-2886-4BE5-81BD-64223288D45E}" sibTransId="{BA93E7F6-0AB1-4EA1-90BE-95408A8180C2}"/>
    <dgm:cxn modelId="{596761F8-6E68-4EF5-81CF-F6C750C1D830}" type="presOf" srcId="{DA4558F8-7EE2-4FB5-8703-583D279AF588}" destId="{A8705ECF-AC1D-4B54-AE65-78200A196CD1}" srcOrd="0" destOrd="2" presId="urn:microsoft.com/office/officeart/2005/8/layout/list1"/>
    <dgm:cxn modelId="{5B6E4CF8-2AE1-4DB6-9E60-2202D1D51D10}" srcId="{EAF761CA-58FE-40B3-96BD-3533A714FE9E}" destId="{1BDF355D-C6E7-401E-99BD-C478A96CD798}" srcOrd="3" destOrd="0" parTransId="{DBE6DCFD-DCBC-4BA3-BD42-3E4091FB1703}" sibTransId="{3779DD3B-CB89-42D0-83AD-1E920875E059}"/>
    <dgm:cxn modelId="{5F8B45FF-FC05-4AE0-8307-79178746E695}" type="presOf" srcId="{EAF761CA-58FE-40B3-96BD-3533A714FE9E}" destId="{3DB9A530-173F-4633-9975-2736970F9923}" srcOrd="1" destOrd="0" presId="urn:microsoft.com/office/officeart/2005/8/layout/list1"/>
    <dgm:cxn modelId="{237ADFFF-277C-405F-9860-B9A18D0B0DCC}" srcId="{EAF761CA-58FE-40B3-96BD-3533A714FE9E}" destId="{A50AE03A-D943-4583-9BB5-D8124F5344C2}" srcOrd="7" destOrd="0" parTransId="{E693E615-EF13-45BD-A84C-E1CF153C4A3B}" sibTransId="{07B00C82-3973-4AD3-B00C-4A59E11CA547}"/>
    <dgm:cxn modelId="{BBCD65FE-2973-45FC-A6C4-FFA3A7CD1152}" type="presParOf" srcId="{526B6641-093A-4ACF-96DC-34A49980042D}" destId="{9C6E4A87-79F3-41CE-8610-9B9F292590FE}" srcOrd="0" destOrd="0" presId="urn:microsoft.com/office/officeart/2005/8/layout/list1"/>
    <dgm:cxn modelId="{0CE37942-E7A5-4323-80FE-B71E987F1621}" type="presParOf" srcId="{9C6E4A87-79F3-41CE-8610-9B9F292590FE}" destId="{3860BAC0-8DBA-4684-A361-6E97B7DDA076}" srcOrd="0" destOrd="0" presId="urn:microsoft.com/office/officeart/2005/8/layout/list1"/>
    <dgm:cxn modelId="{D67426A8-DC63-4630-AC25-44D5D3F3AEA0}" type="presParOf" srcId="{9C6E4A87-79F3-41CE-8610-9B9F292590FE}" destId="{56ABF99E-A18D-4042-B959-37C8B28A8970}" srcOrd="1" destOrd="0" presId="urn:microsoft.com/office/officeart/2005/8/layout/list1"/>
    <dgm:cxn modelId="{659CED33-548C-4241-984F-52DBAAEEB921}" type="presParOf" srcId="{526B6641-093A-4ACF-96DC-34A49980042D}" destId="{07D407C5-9EFF-4723-8B2A-28A34248CE9E}" srcOrd="1" destOrd="0" presId="urn:microsoft.com/office/officeart/2005/8/layout/list1"/>
    <dgm:cxn modelId="{2CDE6121-CA82-4C1A-B9E5-A031EAE5DAEA}" type="presParOf" srcId="{526B6641-093A-4ACF-96DC-34A49980042D}" destId="{61E169A1-F041-4938-93D0-A116AD5BB07B}" srcOrd="2" destOrd="0" presId="urn:microsoft.com/office/officeart/2005/8/layout/list1"/>
    <dgm:cxn modelId="{05BC61E9-2AA1-4C22-8594-4A674110771F}" type="presParOf" srcId="{526B6641-093A-4ACF-96DC-34A49980042D}" destId="{5FE8D6FB-A0AA-4A60-8042-66809A057574}" srcOrd="3" destOrd="0" presId="urn:microsoft.com/office/officeart/2005/8/layout/list1"/>
    <dgm:cxn modelId="{89B87196-A2AA-4061-9799-F37AAEBD5DD1}" type="presParOf" srcId="{526B6641-093A-4ACF-96DC-34A49980042D}" destId="{0056329B-3664-4E49-9B43-1A3C5A96397B}" srcOrd="4" destOrd="0" presId="urn:microsoft.com/office/officeart/2005/8/layout/list1"/>
    <dgm:cxn modelId="{07E42BBC-8D90-4C7A-8F4E-5F13063F7C80}" type="presParOf" srcId="{0056329B-3664-4E49-9B43-1A3C5A96397B}" destId="{B969A6D5-31B3-4019-A538-50DD7E716597}" srcOrd="0" destOrd="0" presId="urn:microsoft.com/office/officeart/2005/8/layout/list1"/>
    <dgm:cxn modelId="{DC52A0A8-1A9A-4AAA-9F1C-0D8239218AE1}" type="presParOf" srcId="{0056329B-3664-4E49-9B43-1A3C5A96397B}" destId="{C951D076-AF74-4986-8279-318DD11CE3AF}" srcOrd="1" destOrd="0" presId="urn:microsoft.com/office/officeart/2005/8/layout/list1"/>
    <dgm:cxn modelId="{A821F8AB-E8A3-4AAF-9F74-987965AA3AAA}" type="presParOf" srcId="{526B6641-093A-4ACF-96DC-34A49980042D}" destId="{5E7336D7-83FE-4F6F-AF87-1BAF8AA16E6A}" srcOrd="5" destOrd="0" presId="urn:microsoft.com/office/officeart/2005/8/layout/list1"/>
    <dgm:cxn modelId="{8FB33A67-0F11-4FEB-B776-24B4C32E9126}" type="presParOf" srcId="{526B6641-093A-4ACF-96DC-34A49980042D}" destId="{A8705ECF-AC1D-4B54-AE65-78200A196CD1}" srcOrd="6" destOrd="0" presId="urn:microsoft.com/office/officeart/2005/8/layout/list1"/>
    <dgm:cxn modelId="{C0D8B72C-4837-4EB0-A378-55BC1CDCBB0A}" type="presParOf" srcId="{526B6641-093A-4ACF-96DC-34A49980042D}" destId="{510B6088-C407-4C7B-8767-2EDC03EACC7C}" srcOrd="7" destOrd="0" presId="urn:microsoft.com/office/officeart/2005/8/layout/list1"/>
    <dgm:cxn modelId="{30597309-6E0C-46BE-A3A1-79ADE8B6F3C7}" type="presParOf" srcId="{526B6641-093A-4ACF-96DC-34A49980042D}" destId="{FF063DA8-DE86-4AF8-903A-8A93F2564BCC}" srcOrd="8" destOrd="0" presId="urn:microsoft.com/office/officeart/2005/8/layout/list1"/>
    <dgm:cxn modelId="{15E8F989-0F28-4EF8-823C-989DE670BF3D}" type="presParOf" srcId="{FF063DA8-DE86-4AF8-903A-8A93F2564BCC}" destId="{BA5FA120-D6D3-4ECD-9C63-FBA1AD1F847B}" srcOrd="0" destOrd="0" presId="urn:microsoft.com/office/officeart/2005/8/layout/list1"/>
    <dgm:cxn modelId="{F9AA38D6-FC63-4AD8-AC8A-ACFEFBA19B90}" type="presParOf" srcId="{FF063DA8-DE86-4AF8-903A-8A93F2564BCC}" destId="{3DB9A530-173F-4633-9975-2736970F9923}" srcOrd="1" destOrd="0" presId="urn:microsoft.com/office/officeart/2005/8/layout/list1"/>
    <dgm:cxn modelId="{4A71DFF1-4E2B-4A8C-998C-1A301DBA6C6F}" type="presParOf" srcId="{526B6641-093A-4ACF-96DC-34A49980042D}" destId="{B98B2BF5-294E-4794-B786-D8C2CDB33D22}" srcOrd="9" destOrd="0" presId="urn:microsoft.com/office/officeart/2005/8/layout/list1"/>
    <dgm:cxn modelId="{E2FB790C-8368-4AD3-A567-EDB596B14BD4}" type="presParOf" srcId="{526B6641-093A-4ACF-96DC-34A49980042D}" destId="{D7DD7A7D-7F2F-4F5B-8659-3AC50BD5A7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899DFF-7F95-44EC-A256-41A5453838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5F96B1-7D79-44A7-A34D-939AB569D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management</a:t>
          </a:r>
        </a:p>
      </dgm:t>
    </dgm:pt>
    <dgm:pt modelId="{5014CF46-FF7E-46F6-8372-1CF4DE102233}" type="parTrans" cxnId="{C321E791-F655-461A-8D09-E2BB92756817}">
      <dgm:prSet/>
      <dgm:spPr/>
      <dgm:t>
        <a:bodyPr/>
        <a:lstStyle/>
        <a:p>
          <a:endParaRPr lang="en-US"/>
        </a:p>
      </dgm:t>
    </dgm:pt>
    <dgm:pt modelId="{7D650D7C-BCEF-4E4C-A505-DA66847100BD}" type="sibTrans" cxnId="{C321E791-F655-461A-8D09-E2BB92756817}">
      <dgm:prSet/>
      <dgm:spPr/>
      <dgm:t>
        <a:bodyPr/>
        <a:lstStyle/>
        <a:p>
          <a:endParaRPr lang="en-US"/>
        </a:p>
      </dgm:t>
    </dgm:pt>
    <dgm:pt modelId="{32C57081-0998-4AF2-8023-A419CB42D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Separation of tasks</a:t>
          </a:r>
        </a:p>
      </dgm:t>
    </dgm:pt>
    <dgm:pt modelId="{2948D72A-834A-4116-9ABB-EC75417942A2}" type="parTrans" cxnId="{18A552C1-9624-4954-BE15-1EF26294331A}">
      <dgm:prSet/>
      <dgm:spPr/>
      <dgm:t>
        <a:bodyPr/>
        <a:lstStyle/>
        <a:p>
          <a:endParaRPr lang="en-US"/>
        </a:p>
      </dgm:t>
    </dgm:pt>
    <dgm:pt modelId="{D3DF1838-BEB4-4B2C-A146-126F419FDBCE}" type="sibTrans" cxnId="{18A552C1-9624-4954-BE15-1EF26294331A}">
      <dgm:prSet/>
      <dgm:spPr/>
      <dgm:t>
        <a:bodyPr/>
        <a:lstStyle/>
        <a:p>
          <a:endParaRPr lang="en-US"/>
        </a:p>
      </dgm:t>
    </dgm:pt>
    <dgm:pt modelId="{D511B992-A00F-4006-8036-C5D1E29F54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Working with the architecture</a:t>
          </a:r>
        </a:p>
      </dgm:t>
    </dgm:pt>
    <dgm:pt modelId="{ABD4697B-42C6-4BB1-BB0D-0F6585A51E45}" type="parTrans" cxnId="{0BD58145-655E-461D-9CB3-17E0B9449D9E}">
      <dgm:prSet/>
      <dgm:spPr/>
      <dgm:t>
        <a:bodyPr/>
        <a:lstStyle/>
        <a:p>
          <a:endParaRPr lang="en-US"/>
        </a:p>
      </dgm:t>
    </dgm:pt>
    <dgm:pt modelId="{5FF7ACAE-9881-47DF-89B9-FAD2A90479B9}" type="sibTrans" cxnId="{0BD58145-655E-461D-9CB3-17E0B9449D9E}">
      <dgm:prSet/>
      <dgm:spPr/>
      <dgm:t>
        <a:bodyPr/>
        <a:lstStyle/>
        <a:p>
          <a:endParaRPr lang="en-US"/>
        </a:p>
      </dgm:t>
    </dgm:pt>
    <dgm:pt modelId="{EFB75223-3A29-402B-ABD7-CB7D1FA20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errors (debugging)</a:t>
          </a:r>
        </a:p>
      </dgm:t>
    </dgm:pt>
    <dgm:pt modelId="{49FC7CF0-C0D7-4BB0-8E7E-A5243CCAA6BB}" type="parTrans" cxnId="{A1091C7D-D568-43B4-9B53-797BF3058BEE}">
      <dgm:prSet/>
      <dgm:spPr/>
      <dgm:t>
        <a:bodyPr/>
        <a:lstStyle/>
        <a:p>
          <a:endParaRPr lang="en-US"/>
        </a:p>
      </dgm:t>
    </dgm:pt>
    <dgm:pt modelId="{80D35936-F2ED-4E25-AE21-47202E026565}" type="sibTrans" cxnId="{A1091C7D-D568-43B4-9B53-797BF3058BEE}">
      <dgm:prSet/>
      <dgm:spPr/>
      <dgm:t>
        <a:bodyPr/>
        <a:lstStyle/>
        <a:p>
          <a:endParaRPr lang="en-US"/>
        </a:p>
      </dgm:t>
    </dgm:pt>
    <dgm:pt modelId="{A89DD0A4-B00B-4584-8AEE-3893160A44DE}" type="pres">
      <dgm:prSet presAssocID="{5B899DFF-7F95-44EC-A256-41A54538382D}" presName="root" presStyleCnt="0">
        <dgm:presLayoutVars>
          <dgm:dir/>
          <dgm:resizeHandles val="exact"/>
        </dgm:presLayoutVars>
      </dgm:prSet>
      <dgm:spPr/>
    </dgm:pt>
    <dgm:pt modelId="{39CE30EE-8C98-47F4-BBDD-4137FB274C1B}" type="pres">
      <dgm:prSet presAssocID="{215F96B1-7D79-44A7-A34D-939AB569DD54}" presName="compNode" presStyleCnt="0"/>
      <dgm:spPr/>
    </dgm:pt>
    <dgm:pt modelId="{1FB53B6E-9114-4E90-AC82-2C927B85BD43}" type="pres">
      <dgm:prSet presAssocID="{215F96B1-7D79-44A7-A34D-939AB569DD54}" presName="bgRect" presStyleLbl="bgShp" presStyleIdx="0" presStyleCnt="4"/>
      <dgm:spPr/>
    </dgm:pt>
    <dgm:pt modelId="{F03EDCC0-4244-4093-9CBB-5591CB403839}" type="pres">
      <dgm:prSet presAssocID="{215F96B1-7D79-44A7-A34D-939AB569DD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48CCACD-3BC0-46B7-97B6-A4D52B8D683C}" type="pres">
      <dgm:prSet presAssocID="{215F96B1-7D79-44A7-A34D-939AB569DD54}" presName="spaceRect" presStyleCnt="0"/>
      <dgm:spPr/>
    </dgm:pt>
    <dgm:pt modelId="{BDC8CB62-6761-4AF7-AC74-767902EAA529}" type="pres">
      <dgm:prSet presAssocID="{215F96B1-7D79-44A7-A34D-939AB569DD54}" presName="parTx" presStyleLbl="revTx" presStyleIdx="0" presStyleCnt="4">
        <dgm:presLayoutVars>
          <dgm:chMax val="0"/>
          <dgm:chPref val="0"/>
        </dgm:presLayoutVars>
      </dgm:prSet>
      <dgm:spPr/>
    </dgm:pt>
    <dgm:pt modelId="{33DAEBE4-29F5-4F71-BA2A-E08274829174}" type="pres">
      <dgm:prSet presAssocID="{7D650D7C-BCEF-4E4C-A505-DA66847100BD}" presName="sibTrans" presStyleCnt="0"/>
      <dgm:spPr/>
    </dgm:pt>
    <dgm:pt modelId="{263E127E-FA8B-4D5D-BDBB-E3D44A1C1661}" type="pres">
      <dgm:prSet presAssocID="{32C57081-0998-4AF2-8023-A419CB42D0B7}" presName="compNode" presStyleCnt="0"/>
      <dgm:spPr/>
    </dgm:pt>
    <dgm:pt modelId="{5913C231-A938-4CF3-B5EB-EC302743CB09}" type="pres">
      <dgm:prSet presAssocID="{32C57081-0998-4AF2-8023-A419CB42D0B7}" presName="bgRect" presStyleLbl="bgShp" presStyleIdx="1" presStyleCnt="4"/>
      <dgm:spPr/>
    </dgm:pt>
    <dgm:pt modelId="{EF19C5A0-1773-40AF-8536-EABB36DADD64}" type="pres">
      <dgm:prSet presAssocID="{32C57081-0998-4AF2-8023-A419CB42D0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9381E75-FF56-4F12-BC4C-4A16E29E9668}" type="pres">
      <dgm:prSet presAssocID="{32C57081-0998-4AF2-8023-A419CB42D0B7}" presName="spaceRect" presStyleCnt="0"/>
      <dgm:spPr/>
    </dgm:pt>
    <dgm:pt modelId="{D0270F5A-C595-48DD-B15F-FE57774548EE}" type="pres">
      <dgm:prSet presAssocID="{32C57081-0998-4AF2-8023-A419CB42D0B7}" presName="parTx" presStyleLbl="revTx" presStyleIdx="1" presStyleCnt="4">
        <dgm:presLayoutVars>
          <dgm:chMax val="0"/>
          <dgm:chPref val="0"/>
        </dgm:presLayoutVars>
      </dgm:prSet>
      <dgm:spPr/>
    </dgm:pt>
    <dgm:pt modelId="{2B5A8BAB-AC1C-4254-9AAC-7BCDDFA25D61}" type="pres">
      <dgm:prSet presAssocID="{D3DF1838-BEB4-4B2C-A146-126F419FDBCE}" presName="sibTrans" presStyleCnt="0"/>
      <dgm:spPr/>
    </dgm:pt>
    <dgm:pt modelId="{8CF1B94A-B2C7-432D-8064-628E6F6B3C4A}" type="pres">
      <dgm:prSet presAssocID="{D511B992-A00F-4006-8036-C5D1E29F54DA}" presName="compNode" presStyleCnt="0"/>
      <dgm:spPr/>
    </dgm:pt>
    <dgm:pt modelId="{C30F210F-2BEA-46FC-8AFB-6BC6EC473D59}" type="pres">
      <dgm:prSet presAssocID="{D511B992-A00F-4006-8036-C5D1E29F54DA}" presName="bgRect" presStyleLbl="bgShp" presStyleIdx="2" presStyleCnt="4"/>
      <dgm:spPr/>
    </dgm:pt>
    <dgm:pt modelId="{72196917-77FD-4333-A71C-6113067B91B1}" type="pres">
      <dgm:prSet presAssocID="{D511B992-A00F-4006-8036-C5D1E29F5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F878095-1914-42CC-8367-F48A6F11ED7D}" type="pres">
      <dgm:prSet presAssocID="{D511B992-A00F-4006-8036-C5D1E29F54DA}" presName="spaceRect" presStyleCnt="0"/>
      <dgm:spPr/>
    </dgm:pt>
    <dgm:pt modelId="{940439A2-89FA-4BF2-AAA8-DCE408870D04}" type="pres">
      <dgm:prSet presAssocID="{D511B992-A00F-4006-8036-C5D1E29F54DA}" presName="parTx" presStyleLbl="revTx" presStyleIdx="2" presStyleCnt="4">
        <dgm:presLayoutVars>
          <dgm:chMax val="0"/>
          <dgm:chPref val="0"/>
        </dgm:presLayoutVars>
      </dgm:prSet>
      <dgm:spPr/>
    </dgm:pt>
    <dgm:pt modelId="{44F13F0B-DCA9-4D1D-9253-DDF7DF0048FF}" type="pres">
      <dgm:prSet presAssocID="{5FF7ACAE-9881-47DF-89B9-FAD2A90479B9}" presName="sibTrans" presStyleCnt="0"/>
      <dgm:spPr/>
    </dgm:pt>
    <dgm:pt modelId="{853127A4-F726-435B-BCE5-23E9F9495899}" type="pres">
      <dgm:prSet presAssocID="{EFB75223-3A29-402B-ABD7-CB7D1FA20165}" presName="compNode" presStyleCnt="0"/>
      <dgm:spPr/>
    </dgm:pt>
    <dgm:pt modelId="{7950F41E-7708-492B-933A-B73E8241D194}" type="pres">
      <dgm:prSet presAssocID="{EFB75223-3A29-402B-ABD7-CB7D1FA20165}" presName="bgRect" presStyleLbl="bgShp" presStyleIdx="3" presStyleCnt="4"/>
      <dgm:spPr/>
    </dgm:pt>
    <dgm:pt modelId="{3622749D-67F6-4820-A48B-4047F9877816}" type="pres">
      <dgm:prSet presAssocID="{EFB75223-3A29-402B-ABD7-CB7D1FA201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5BEBA5C-59D7-410A-8F8E-8EBB5F2A59E0}" type="pres">
      <dgm:prSet presAssocID="{EFB75223-3A29-402B-ABD7-CB7D1FA20165}" presName="spaceRect" presStyleCnt="0"/>
      <dgm:spPr/>
    </dgm:pt>
    <dgm:pt modelId="{271A20F0-98D8-42D9-B161-71AE53D9BC9B}" type="pres">
      <dgm:prSet presAssocID="{EFB75223-3A29-402B-ABD7-CB7D1FA2016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81D21E-4D96-4EC2-A411-820788FC08FD}" type="presOf" srcId="{32C57081-0998-4AF2-8023-A419CB42D0B7}" destId="{D0270F5A-C595-48DD-B15F-FE57774548EE}" srcOrd="0" destOrd="0" presId="urn:microsoft.com/office/officeart/2018/2/layout/IconVerticalSolidList"/>
    <dgm:cxn modelId="{A447725B-2D8B-4EFF-8679-2D746A8C2C91}" type="presOf" srcId="{5B899DFF-7F95-44EC-A256-41A54538382D}" destId="{A89DD0A4-B00B-4584-8AEE-3893160A44DE}" srcOrd="0" destOrd="0" presId="urn:microsoft.com/office/officeart/2018/2/layout/IconVerticalSolidList"/>
    <dgm:cxn modelId="{0BD58145-655E-461D-9CB3-17E0B9449D9E}" srcId="{5B899DFF-7F95-44EC-A256-41A54538382D}" destId="{D511B992-A00F-4006-8036-C5D1E29F54DA}" srcOrd="2" destOrd="0" parTransId="{ABD4697B-42C6-4BB1-BB0D-0F6585A51E45}" sibTransId="{5FF7ACAE-9881-47DF-89B9-FAD2A90479B9}"/>
    <dgm:cxn modelId="{E16E0A4B-3AD9-4E93-941C-47B0F8BD907A}" type="presOf" srcId="{EFB75223-3A29-402B-ABD7-CB7D1FA20165}" destId="{271A20F0-98D8-42D9-B161-71AE53D9BC9B}" srcOrd="0" destOrd="0" presId="urn:microsoft.com/office/officeart/2018/2/layout/IconVerticalSolidList"/>
    <dgm:cxn modelId="{A1091C7D-D568-43B4-9B53-797BF3058BEE}" srcId="{5B899DFF-7F95-44EC-A256-41A54538382D}" destId="{EFB75223-3A29-402B-ABD7-CB7D1FA20165}" srcOrd="3" destOrd="0" parTransId="{49FC7CF0-C0D7-4BB0-8E7E-A5243CCAA6BB}" sibTransId="{80D35936-F2ED-4E25-AE21-47202E026565}"/>
    <dgm:cxn modelId="{831E847E-C4F5-4E43-BDBC-C5A603C4CFA0}" type="presOf" srcId="{D511B992-A00F-4006-8036-C5D1E29F54DA}" destId="{940439A2-89FA-4BF2-AAA8-DCE408870D04}" srcOrd="0" destOrd="0" presId="urn:microsoft.com/office/officeart/2018/2/layout/IconVerticalSolidList"/>
    <dgm:cxn modelId="{C321E791-F655-461A-8D09-E2BB92756817}" srcId="{5B899DFF-7F95-44EC-A256-41A54538382D}" destId="{215F96B1-7D79-44A7-A34D-939AB569DD54}" srcOrd="0" destOrd="0" parTransId="{5014CF46-FF7E-46F6-8372-1CF4DE102233}" sibTransId="{7D650D7C-BCEF-4E4C-A505-DA66847100BD}"/>
    <dgm:cxn modelId="{C7B5F9B0-F031-485F-A478-E5ECC8008170}" type="presOf" srcId="{215F96B1-7D79-44A7-A34D-939AB569DD54}" destId="{BDC8CB62-6761-4AF7-AC74-767902EAA529}" srcOrd="0" destOrd="0" presId="urn:microsoft.com/office/officeart/2018/2/layout/IconVerticalSolidList"/>
    <dgm:cxn modelId="{18A552C1-9624-4954-BE15-1EF26294331A}" srcId="{5B899DFF-7F95-44EC-A256-41A54538382D}" destId="{32C57081-0998-4AF2-8023-A419CB42D0B7}" srcOrd="1" destOrd="0" parTransId="{2948D72A-834A-4116-9ABB-EC75417942A2}" sibTransId="{D3DF1838-BEB4-4B2C-A146-126F419FDBCE}"/>
    <dgm:cxn modelId="{ECB54198-1477-402F-8306-C11058C2507D}" type="presParOf" srcId="{A89DD0A4-B00B-4584-8AEE-3893160A44DE}" destId="{39CE30EE-8C98-47F4-BBDD-4137FB274C1B}" srcOrd="0" destOrd="0" presId="urn:microsoft.com/office/officeart/2018/2/layout/IconVerticalSolidList"/>
    <dgm:cxn modelId="{FCA21332-8A8B-463A-8193-72ED8E11A27C}" type="presParOf" srcId="{39CE30EE-8C98-47F4-BBDD-4137FB274C1B}" destId="{1FB53B6E-9114-4E90-AC82-2C927B85BD43}" srcOrd="0" destOrd="0" presId="urn:microsoft.com/office/officeart/2018/2/layout/IconVerticalSolidList"/>
    <dgm:cxn modelId="{AA4B32DF-DA58-4633-960A-A7044241445C}" type="presParOf" srcId="{39CE30EE-8C98-47F4-BBDD-4137FB274C1B}" destId="{F03EDCC0-4244-4093-9CBB-5591CB403839}" srcOrd="1" destOrd="0" presId="urn:microsoft.com/office/officeart/2018/2/layout/IconVerticalSolidList"/>
    <dgm:cxn modelId="{8D34C8E7-DB69-4545-AADF-2A4F8119E841}" type="presParOf" srcId="{39CE30EE-8C98-47F4-BBDD-4137FB274C1B}" destId="{448CCACD-3BC0-46B7-97B6-A4D52B8D683C}" srcOrd="2" destOrd="0" presId="urn:microsoft.com/office/officeart/2018/2/layout/IconVerticalSolidList"/>
    <dgm:cxn modelId="{25414C92-7A84-499A-ABF4-BAC6A3235C17}" type="presParOf" srcId="{39CE30EE-8C98-47F4-BBDD-4137FB274C1B}" destId="{BDC8CB62-6761-4AF7-AC74-767902EAA529}" srcOrd="3" destOrd="0" presId="urn:microsoft.com/office/officeart/2018/2/layout/IconVerticalSolidList"/>
    <dgm:cxn modelId="{4BABCB5B-CA90-4075-ABF6-1BB9B299CEC7}" type="presParOf" srcId="{A89DD0A4-B00B-4584-8AEE-3893160A44DE}" destId="{33DAEBE4-29F5-4F71-BA2A-E08274829174}" srcOrd="1" destOrd="0" presId="urn:microsoft.com/office/officeart/2018/2/layout/IconVerticalSolidList"/>
    <dgm:cxn modelId="{E9DB585E-1870-474D-BD7F-E5D0FBAE0F2B}" type="presParOf" srcId="{A89DD0A4-B00B-4584-8AEE-3893160A44DE}" destId="{263E127E-FA8B-4D5D-BDBB-E3D44A1C1661}" srcOrd="2" destOrd="0" presId="urn:microsoft.com/office/officeart/2018/2/layout/IconVerticalSolidList"/>
    <dgm:cxn modelId="{CAEB197D-0D49-4A2E-9A25-C7F14242D414}" type="presParOf" srcId="{263E127E-FA8B-4D5D-BDBB-E3D44A1C1661}" destId="{5913C231-A938-4CF3-B5EB-EC302743CB09}" srcOrd="0" destOrd="0" presId="urn:microsoft.com/office/officeart/2018/2/layout/IconVerticalSolidList"/>
    <dgm:cxn modelId="{F803318C-FCA2-40C9-88E4-1B7BC399B15A}" type="presParOf" srcId="{263E127E-FA8B-4D5D-BDBB-E3D44A1C1661}" destId="{EF19C5A0-1773-40AF-8536-EABB36DADD64}" srcOrd="1" destOrd="0" presId="urn:microsoft.com/office/officeart/2018/2/layout/IconVerticalSolidList"/>
    <dgm:cxn modelId="{0784746E-ECE0-4ACA-A24C-E9D45186D2AF}" type="presParOf" srcId="{263E127E-FA8B-4D5D-BDBB-E3D44A1C1661}" destId="{79381E75-FF56-4F12-BC4C-4A16E29E9668}" srcOrd="2" destOrd="0" presId="urn:microsoft.com/office/officeart/2018/2/layout/IconVerticalSolidList"/>
    <dgm:cxn modelId="{D9EDA925-EF89-4CEE-9B59-775AA68EFADA}" type="presParOf" srcId="{263E127E-FA8B-4D5D-BDBB-E3D44A1C1661}" destId="{D0270F5A-C595-48DD-B15F-FE57774548EE}" srcOrd="3" destOrd="0" presId="urn:microsoft.com/office/officeart/2018/2/layout/IconVerticalSolidList"/>
    <dgm:cxn modelId="{9E23ABA2-1530-4AB1-9559-A1814B5B1E81}" type="presParOf" srcId="{A89DD0A4-B00B-4584-8AEE-3893160A44DE}" destId="{2B5A8BAB-AC1C-4254-9AAC-7BCDDFA25D61}" srcOrd="3" destOrd="0" presId="urn:microsoft.com/office/officeart/2018/2/layout/IconVerticalSolidList"/>
    <dgm:cxn modelId="{7DDA9AFC-6BBD-4903-BEB8-D889173B1FB3}" type="presParOf" srcId="{A89DD0A4-B00B-4584-8AEE-3893160A44DE}" destId="{8CF1B94A-B2C7-432D-8064-628E6F6B3C4A}" srcOrd="4" destOrd="0" presId="urn:microsoft.com/office/officeart/2018/2/layout/IconVerticalSolidList"/>
    <dgm:cxn modelId="{287AAF6F-A69C-4169-97B0-5E0D3A160678}" type="presParOf" srcId="{8CF1B94A-B2C7-432D-8064-628E6F6B3C4A}" destId="{C30F210F-2BEA-46FC-8AFB-6BC6EC473D59}" srcOrd="0" destOrd="0" presId="urn:microsoft.com/office/officeart/2018/2/layout/IconVerticalSolidList"/>
    <dgm:cxn modelId="{A348EE8D-3FC1-4137-BCFA-F828B515BF6C}" type="presParOf" srcId="{8CF1B94A-B2C7-432D-8064-628E6F6B3C4A}" destId="{72196917-77FD-4333-A71C-6113067B91B1}" srcOrd="1" destOrd="0" presId="urn:microsoft.com/office/officeart/2018/2/layout/IconVerticalSolidList"/>
    <dgm:cxn modelId="{84DA29BB-79CE-42CB-8BDA-78A5C502786D}" type="presParOf" srcId="{8CF1B94A-B2C7-432D-8064-628E6F6B3C4A}" destId="{CF878095-1914-42CC-8367-F48A6F11ED7D}" srcOrd="2" destOrd="0" presId="urn:microsoft.com/office/officeart/2018/2/layout/IconVerticalSolidList"/>
    <dgm:cxn modelId="{B10F3BF7-B311-4277-B81E-2276F896FE67}" type="presParOf" srcId="{8CF1B94A-B2C7-432D-8064-628E6F6B3C4A}" destId="{940439A2-89FA-4BF2-AAA8-DCE408870D04}" srcOrd="3" destOrd="0" presId="urn:microsoft.com/office/officeart/2018/2/layout/IconVerticalSolidList"/>
    <dgm:cxn modelId="{8E87FD3F-CC29-48C5-BDB0-4D99F38CD8B9}" type="presParOf" srcId="{A89DD0A4-B00B-4584-8AEE-3893160A44DE}" destId="{44F13F0B-DCA9-4D1D-9253-DDF7DF0048FF}" srcOrd="5" destOrd="0" presId="urn:microsoft.com/office/officeart/2018/2/layout/IconVerticalSolidList"/>
    <dgm:cxn modelId="{2A0AC922-5925-48B4-B184-227A4E290722}" type="presParOf" srcId="{A89DD0A4-B00B-4584-8AEE-3893160A44DE}" destId="{853127A4-F726-435B-BCE5-23E9F9495899}" srcOrd="6" destOrd="0" presId="urn:microsoft.com/office/officeart/2018/2/layout/IconVerticalSolidList"/>
    <dgm:cxn modelId="{BF27A4EA-D6E4-4AED-BBE9-99B7B6AE37B3}" type="presParOf" srcId="{853127A4-F726-435B-BCE5-23E9F9495899}" destId="{7950F41E-7708-492B-933A-B73E8241D194}" srcOrd="0" destOrd="0" presId="urn:microsoft.com/office/officeart/2018/2/layout/IconVerticalSolidList"/>
    <dgm:cxn modelId="{2CE48A41-9DE7-4E56-A370-C7A09635DE3A}" type="presParOf" srcId="{853127A4-F726-435B-BCE5-23E9F9495899}" destId="{3622749D-67F6-4820-A48B-4047F9877816}" srcOrd="1" destOrd="0" presId="urn:microsoft.com/office/officeart/2018/2/layout/IconVerticalSolidList"/>
    <dgm:cxn modelId="{C3DC331D-FDD9-4D1D-8275-AFD94D37A62A}" type="presParOf" srcId="{853127A4-F726-435B-BCE5-23E9F9495899}" destId="{B5BEBA5C-59D7-410A-8F8E-8EBB5F2A59E0}" srcOrd="2" destOrd="0" presId="urn:microsoft.com/office/officeart/2018/2/layout/IconVerticalSolidList"/>
    <dgm:cxn modelId="{49318CDE-C589-4ECE-BE73-F46BFDC0736E}" type="presParOf" srcId="{853127A4-F726-435B-BCE5-23E9F9495899}" destId="{271A20F0-98D8-42D9-B161-71AE53D9BC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802C6C-5E59-41CA-AAD3-72D590F9748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CEE20-D1E8-4165-B133-34D6E2047C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</a:t>
          </a:r>
        </a:p>
      </dgm:t>
    </dgm:pt>
    <dgm:pt modelId="{E71823A0-9341-44F0-BCEA-29EE9FE4F39B}" type="parTrans" cxnId="{FFD131D1-570D-4744-9E3C-C26A5560B3C4}">
      <dgm:prSet/>
      <dgm:spPr/>
      <dgm:t>
        <a:bodyPr/>
        <a:lstStyle/>
        <a:p>
          <a:endParaRPr lang="en-US"/>
        </a:p>
      </dgm:t>
    </dgm:pt>
    <dgm:pt modelId="{234B549B-9942-4962-A239-A173EE29F0A7}" type="sibTrans" cxnId="{FFD131D1-570D-4744-9E3C-C26A5560B3C4}">
      <dgm:prSet/>
      <dgm:spPr/>
      <dgm:t>
        <a:bodyPr/>
        <a:lstStyle/>
        <a:p>
          <a:endParaRPr lang="en-US"/>
        </a:p>
      </dgm:t>
    </dgm:pt>
    <dgm:pt modelId="{D77B594F-0D98-4842-83BE-F50CA7DF07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Token-based authorization</a:t>
          </a:r>
        </a:p>
      </dgm:t>
    </dgm:pt>
    <dgm:pt modelId="{69AAB38D-3A6B-46D7-B0C8-C9B1645C782E}" type="parTrans" cxnId="{0EB9766F-6752-4331-AAE9-73B40E3855CB}">
      <dgm:prSet/>
      <dgm:spPr/>
      <dgm:t>
        <a:bodyPr/>
        <a:lstStyle/>
        <a:p>
          <a:endParaRPr lang="en-US"/>
        </a:p>
      </dgm:t>
    </dgm:pt>
    <dgm:pt modelId="{21BB311B-EA8E-4710-A4F6-72B0A42F1411}" type="sibTrans" cxnId="{0EB9766F-6752-4331-AAE9-73B40E3855CB}">
      <dgm:prSet/>
      <dgm:spPr/>
      <dgm:t>
        <a:bodyPr/>
        <a:lstStyle/>
        <a:p>
          <a:endParaRPr lang="en-US"/>
        </a:p>
      </dgm:t>
    </dgm:pt>
    <dgm:pt modelId="{EA749D50-68A1-4A63-B6BF-F909C5B0AB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service communication</a:t>
          </a:r>
        </a:p>
      </dgm:t>
    </dgm:pt>
    <dgm:pt modelId="{341DBC22-7D0E-4ADA-8B28-3883E7077C97}" type="parTrans" cxnId="{516F2F76-7285-4932-8833-63BA02268DF2}">
      <dgm:prSet/>
      <dgm:spPr/>
      <dgm:t>
        <a:bodyPr/>
        <a:lstStyle/>
        <a:p>
          <a:endParaRPr lang="en-US"/>
        </a:p>
      </dgm:t>
    </dgm:pt>
    <dgm:pt modelId="{22CB108D-3693-41C9-AF01-E9A4A1D3C32D}" type="sibTrans" cxnId="{516F2F76-7285-4932-8833-63BA02268DF2}">
      <dgm:prSet/>
      <dgm:spPr/>
      <dgm:t>
        <a:bodyPr/>
        <a:lstStyle/>
        <a:p>
          <a:endParaRPr lang="en-US"/>
        </a:p>
      </dgm:t>
    </dgm:pt>
    <dgm:pt modelId="{DA8CD481-3A8F-4E2C-8349-FCA6D99068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how to deal with request and response errors</a:t>
          </a:r>
        </a:p>
      </dgm:t>
    </dgm:pt>
    <dgm:pt modelId="{AB30C32C-9CEA-4861-A519-2C3D0B05A7FB}" type="parTrans" cxnId="{A08A5712-A54D-4289-A9D7-65E759A28879}">
      <dgm:prSet/>
      <dgm:spPr/>
      <dgm:t>
        <a:bodyPr/>
        <a:lstStyle/>
        <a:p>
          <a:endParaRPr lang="en-US"/>
        </a:p>
      </dgm:t>
    </dgm:pt>
    <dgm:pt modelId="{CB6BA234-D0DC-4F3F-8081-635B5D8F7D35}" type="sibTrans" cxnId="{A08A5712-A54D-4289-A9D7-65E759A28879}">
      <dgm:prSet/>
      <dgm:spPr/>
      <dgm:t>
        <a:bodyPr/>
        <a:lstStyle/>
        <a:p>
          <a:endParaRPr lang="en-US"/>
        </a:p>
      </dgm:t>
    </dgm:pt>
    <dgm:pt modelId="{42086960-000C-4225-8230-471FDBE4914A}" type="pres">
      <dgm:prSet presAssocID="{8F802C6C-5E59-41CA-AAD3-72D590F97484}" presName="root" presStyleCnt="0">
        <dgm:presLayoutVars>
          <dgm:dir/>
          <dgm:resizeHandles val="exact"/>
        </dgm:presLayoutVars>
      </dgm:prSet>
      <dgm:spPr/>
    </dgm:pt>
    <dgm:pt modelId="{145BCF8F-8BAF-4432-8B0E-FBBDC5CA7FC3}" type="pres">
      <dgm:prSet presAssocID="{6D8CEE20-D1E8-4165-B133-34D6E2047C5C}" presName="compNode" presStyleCnt="0"/>
      <dgm:spPr/>
    </dgm:pt>
    <dgm:pt modelId="{81815F4D-9180-4AAC-A1F4-7E350C69A5CF}" type="pres">
      <dgm:prSet presAssocID="{6D8CEE20-D1E8-4165-B133-34D6E2047C5C}" presName="bgRect" presStyleLbl="bgShp" presStyleIdx="0" presStyleCnt="2"/>
      <dgm:spPr/>
    </dgm:pt>
    <dgm:pt modelId="{67E2DF7B-AC55-446D-A765-EA8A1779C40C}" type="pres">
      <dgm:prSet presAssocID="{6D8CEE20-D1E8-4165-B133-34D6E2047C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A0EB2FE-2529-4E9D-AD27-D16D4BA50BB4}" type="pres">
      <dgm:prSet presAssocID="{6D8CEE20-D1E8-4165-B133-34D6E2047C5C}" presName="spaceRect" presStyleCnt="0"/>
      <dgm:spPr/>
    </dgm:pt>
    <dgm:pt modelId="{A1DBC14E-62D1-4CCB-9E65-723E21DFA6FB}" type="pres">
      <dgm:prSet presAssocID="{6D8CEE20-D1E8-4165-B133-34D6E2047C5C}" presName="parTx" presStyleLbl="revTx" presStyleIdx="0" presStyleCnt="3">
        <dgm:presLayoutVars>
          <dgm:chMax val="0"/>
          <dgm:chPref val="0"/>
        </dgm:presLayoutVars>
      </dgm:prSet>
      <dgm:spPr/>
    </dgm:pt>
    <dgm:pt modelId="{8E816622-0EA0-471E-AEDD-937395CFCAB9}" type="pres">
      <dgm:prSet presAssocID="{6D8CEE20-D1E8-4165-B133-34D6E2047C5C}" presName="desTx" presStyleLbl="revTx" presStyleIdx="1" presStyleCnt="3">
        <dgm:presLayoutVars/>
      </dgm:prSet>
      <dgm:spPr/>
    </dgm:pt>
    <dgm:pt modelId="{7A2D2380-BA65-4155-8F0E-7820C0660BB5}" type="pres">
      <dgm:prSet presAssocID="{234B549B-9942-4962-A239-A173EE29F0A7}" presName="sibTrans" presStyleCnt="0"/>
      <dgm:spPr/>
    </dgm:pt>
    <dgm:pt modelId="{C62A0AA6-06FD-405D-B6D4-5B3C0B98CBEC}" type="pres">
      <dgm:prSet presAssocID="{DA8CD481-3A8F-4E2C-8349-FCA6D9906804}" presName="compNode" presStyleCnt="0"/>
      <dgm:spPr/>
    </dgm:pt>
    <dgm:pt modelId="{F387E2AB-A0A1-4DD9-A1B7-19234F8586B8}" type="pres">
      <dgm:prSet presAssocID="{DA8CD481-3A8F-4E2C-8349-FCA6D9906804}" presName="bgRect" presStyleLbl="bgShp" presStyleIdx="1" presStyleCnt="2"/>
      <dgm:spPr/>
    </dgm:pt>
    <dgm:pt modelId="{8A1EC9B1-4B54-45BC-8F86-E9BF58B31592}" type="pres">
      <dgm:prSet presAssocID="{DA8CD481-3A8F-4E2C-8349-FCA6D99068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B0D40F-80F8-43D7-9822-541D2AA50A97}" type="pres">
      <dgm:prSet presAssocID="{DA8CD481-3A8F-4E2C-8349-FCA6D9906804}" presName="spaceRect" presStyleCnt="0"/>
      <dgm:spPr/>
    </dgm:pt>
    <dgm:pt modelId="{62C94D14-4621-4BA7-826C-460221040534}" type="pres">
      <dgm:prSet presAssocID="{DA8CD481-3A8F-4E2C-8349-FCA6D99068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E43704-B20F-41A6-98AD-9CC6DDD9A62D}" type="presOf" srcId="{D77B594F-0D98-4842-83BE-F50CA7DF0775}" destId="{8E816622-0EA0-471E-AEDD-937395CFCAB9}" srcOrd="0" destOrd="0" presId="urn:microsoft.com/office/officeart/2018/2/layout/IconVerticalSolidList"/>
    <dgm:cxn modelId="{A08A5712-A54D-4289-A9D7-65E759A28879}" srcId="{8F802C6C-5E59-41CA-AAD3-72D590F97484}" destId="{DA8CD481-3A8F-4E2C-8349-FCA6D9906804}" srcOrd="1" destOrd="0" parTransId="{AB30C32C-9CEA-4861-A519-2C3D0B05A7FB}" sibTransId="{CB6BA234-D0DC-4F3F-8081-635B5D8F7D35}"/>
    <dgm:cxn modelId="{2482583D-5398-47AB-972F-A81750FF1F65}" type="presOf" srcId="{EA749D50-68A1-4A63-B6BF-F909C5B0AB38}" destId="{8E816622-0EA0-471E-AEDD-937395CFCAB9}" srcOrd="0" destOrd="1" presId="urn:microsoft.com/office/officeart/2018/2/layout/IconVerticalSolidList"/>
    <dgm:cxn modelId="{0EB9766F-6752-4331-AAE9-73B40E3855CB}" srcId="{6D8CEE20-D1E8-4165-B133-34D6E2047C5C}" destId="{D77B594F-0D98-4842-83BE-F50CA7DF0775}" srcOrd="0" destOrd="0" parTransId="{69AAB38D-3A6B-46D7-B0C8-C9B1645C782E}" sibTransId="{21BB311B-EA8E-4710-A4F6-72B0A42F1411}"/>
    <dgm:cxn modelId="{516F2F76-7285-4932-8833-63BA02268DF2}" srcId="{6D8CEE20-D1E8-4165-B133-34D6E2047C5C}" destId="{EA749D50-68A1-4A63-B6BF-F909C5B0AB38}" srcOrd="1" destOrd="0" parTransId="{341DBC22-7D0E-4ADA-8B28-3883E7077C97}" sibTransId="{22CB108D-3693-41C9-AF01-E9A4A1D3C32D}"/>
    <dgm:cxn modelId="{36656178-81D3-4D1D-B9EC-B492427A77B3}" type="presOf" srcId="{6D8CEE20-D1E8-4165-B133-34D6E2047C5C}" destId="{A1DBC14E-62D1-4CCB-9E65-723E21DFA6FB}" srcOrd="0" destOrd="0" presId="urn:microsoft.com/office/officeart/2018/2/layout/IconVerticalSolidList"/>
    <dgm:cxn modelId="{B62A18C5-69CA-4CDC-B328-39C7AA68B585}" type="presOf" srcId="{DA8CD481-3A8F-4E2C-8349-FCA6D9906804}" destId="{62C94D14-4621-4BA7-826C-460221040534}" srcOrd="0" destOrd="0" presId="urn:microsoft.com/office/officeart/2018/2/layout/IconVerticalSolidList"/>
    <dgm:cxn modelId="{FFD131D1-570D-4744-9E3C-C26A5560B3C4}" srcId="{8F802C6C-5E59-41CA-AAD3-72D590F97484}" destId="{6D8CEE20-D1E8-4165-B133-34D6E2047C5C}" srcOrd="0" destOrd="0" parTransId="{E71823A0-9341-44F0-BCEA-29EE9FE4F39B}" sibTransId="{234B549B-9942-4962-A239-A173EE29F0A7}"/>
    <dgm:cxn modelId="{8866FCE1-255E-48AD-A16D-4A01362E2C36}" type="presOf" srcId="{8F802C6C-5E59-41CA-AAD3-72D590F97484}" destId="{42086960-000C-4225-8230-471FDBE4914A}" srcOrd="0" destOrd="0" presId="urn:microsoft.com/office/officeart/2018/2/layout/IconVerticalSolidList"/>
    <dgm:cxn modelId="{962D76CA-4B2A-4255-BA13-9C5314DF7AA1}" type="presParOf" srcId="{42086960-000C-4225-8230-471FDBE4914A}" destId="{145BCF8F-8BAF-4432-8B0E-FBBDC5CA7FC3}" srcOrd="0" destOrd="0" presId="urn:microsoft.com/office/officeart/2018/2/layout/IconVerticalSolidList"/>
    <dgm:cxn modelId="{07B87AA7-FD0C-4E1C-A98F-E2201095E7B4}" type="presParOf" srcId="{145BCF8F-8BAF-4432-8B0E-FBBDC5CA7FC3}" destId="{81815F4D-9180-4AAC-A1F4-7E350C69A5CF}" srcOrd="0" destOrd="0" presId="urn:microsoft.com/office/officeart/2018/2/layout/IconVerticalSolidList"/>
    <dgm:cxn modelId="{F80A3D82-8FFA-48DB-B1BA-CD91171E044C}" type="presParOf" srcId="{145BCF8F-8BAF-4432-8B0E-FBBDC5CA7FC3}" destId="{67E2DF7B-AC55-446D-A765-EA8A1779C40C}" srcOrd="1" destOrd="0" presId="urn:microsoft.com/office/officeart/2018/2/layout/IconVerticalSolidList"/>
    <dgm:cxn modelId="{7AA6AFDC-C04A-44BF-BB68-D8F06A293B1A}" type="presParOf" srcId="{145BCF8F-8BAF-4432-8B0E-FBBDC5CA7FC3}" destId="{2A0EB2FE-2529-4E9D-AD27-D16D4BA50BB4}" srcOrd="2" destOrd="0" presId="urn:microsoft.com/office/officeart/2018/2/layout/IconVerticalSolidList"/>
    <dgm:cxn modelId="{6BEE61B8-4848-4EFA-A044-C995C6096646}" type="presParOf" srcId="{145BCF8F-8BAF-4432-8B0E-FBBDC5CA7FC3}" destId="{A1DBC14E-62D1-4CCB-9E65-723E21DFA6FB}" srcOrd="3" destOrd="0" presId="urn:microsoft.com/office/officeart/2018/2/layout/IconVerticalSolidList"/>
    <dgm:cxn modelId="{3EE3FCCC-C774-4EAA-A1C2-BDD3E0D6E293}" type="presParOf" srcId="{145BCF8F-8BAF-4432-8B0E-FBBDC5CA7FC3}" destId="{8E816622-0EA0-471E-AEDD-937395CFCAB9}" srcOrd="4" destOrd="0" presId="urn:microsoft.com/office/officeart/2018/2/layout/IconVerticalSolidList"/>
    <dgm:cxn modelId="{C565031C-BECD-4B5B-AADB-1F636087DDE1}" type="presParOf" srcId="{42086960-000C-4225-8230-471FDBE4914A}" destId="{7A2D2380-BA65-4155-8F0E-7820C0660BB5}" srcOrd="1" destOrd="0" presId="urn:microsoft.com/office/officeart/2018/2/layout/IconVerticalSolidList"/>
    <dgm:cxn modelId="{F3C1D9F5-C6E9-433C-B28A-62CD2CC6CF12}" type="presParOf" srcId="{42086960-000C-4225-8230-471FDBE4914A}" destId="{C62A0AA6-06FD-405D-B6D4-5B3C0B98CBEC}" srcOrd="2" destOrd="0" presId="urn:microsoft.com/office/officeart/2018/2/layout/IconVerticalSolidList"/>
    <dgm:cxn modelId="{FE32A27D-90F9-409D-831C-237F86EE3B23}" type="presParOf" srcId="{C62A0AA6-06FD-405D-B6D4-5B3C0B98CBEC}" destId="{F387E2AB-A0A1-4DD9-A1B7-19234F8586B8}" srcOrd="0" destOrd="0" presId="urn:microsoft.com/office/officeart/2018/2/layout/IconVerticalSolidList"/>
    <dgm:cxn modelId="{00A2B772-3F4E-4AB1-9B6F-883462DA4E88}" type="presParOf" srcId="{C62A0AA6-06FD-405D-B6D4-5B3C0B98CBEC}" destId="{8A1EC9B1-4B54-45BC-8F86-E9BF58B31592}" srcOrd="1" destOrd="0" presId="urn:microsoft.com/office/officeart/2018/2/layout/IconVerticalSolidList"/>
    <dgm:cxn modelId="{7DB826E3-E506-42FA-B246-B78ABD358C30}" type="presParOf" srcId="{C62A0AA6-06FD-405D-B6D4-5B3C0B98CBEC}" destId="{CEB0D40F-80F8-43D7-9822-541D2AA50A97}" srcOrd="2" destOrd="0" presId="urn:microsoft.com/office/officeart/2018/2/layout/IconVerticalSolidList"/>
    <dgm:cxn modelId="{B64BB6AE-C8E9-4A53-89C4-9E30156110AA}" type="presParOf" srcId="{C62A0AA6-06FD-405D-B6D4-5B3C0B98CBEC}" destId="{62C94D14-4621-4BA7-826C-4602210405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03B7A-E400-44BC-8FA3-C512B55ACEB8}">
      <dsp:nvSpPr>
        <dsp:cNvPr id="0" name=""/>
        <dsp:cNvSpPr/>
      </dsp:nvSpPr>
      <dsp:spPr>
        <a:xfrm>
          <a:off x="0" y="35572"/>
          <a:ext cx="6096000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 Service Description</a:t>
          </a:r>
        </a:p>
      </dsp:txBody>
      <dsp:txXfrm>
        <a:off x="30842" y="66414"/>
        <a:ext cx="6034316" cy="570116"/>
      </dsp:txXfrm>
    </dsp:sp>
    <dsp:sp modelId="{CCE62B87-1E7C-461D-BABE-CE9212946A0E}">
      <dsp:nvSpPr>
        <dsp:cNvPr id="0" name=""/>
        <dsp:cNvSpPr/>
      </dsp:nvSpPr>
      <dsp:spPr>
        <a:xfrm>
          <a:off x="0" y="667372"/>
          <a:ext cx="6096000" cy="1313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Idea and workflow Description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Implementation Description (code architecture, processing logic, used frameworks)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List of Entry Points</a:t>
          </a:r>
        </a:p>
      </dsp:txBody>
      <dsp:txXfrm>
        <a:off x="0" y="667372"/>
        <a:ext cx="6096000" cy="1313414"/>
      </dsp:txXfrm>
    </dsp:sp>
    <dsp:sp modelId="{136A0387-DE2D-4DE5-8ABA-7294EAF105AF}">
      <dsp:nvSpPr>
        <dsp:cNvPr id="0" name=""/>
        <dsp:cNvSpPr/>
      </dsp:nvSpPr>
      <dsp:spPr>
        <a:xfrm>
          <a:off x="0" y="1980787"/>
          <a:ext cx="6096000" cy="631800"/>
        </a:xfrm>
        <a:prstGeom prst="roundRect">
          <a:avLst/>
        </a:prstGeom>
        <a:solidFill>
          <a:schemeClr val="accent2">
            <a:hueOff val="4020779"/>
            <a:satOff val="-37"/>
            <a:lumOff val="1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API Client Description</a:t>
          </a:r>
        </a:p>
      </dsp:txBody>
      <dsp:txXfrm>
        <a:off x="30842" y="2011629"/>
        <a:ext cx="6034316" cy="570116"/>
      </dsp:txXfrm>
    </dsp:sp>
    <dsp:sp modelId="{5159F785-D3DA-4D56-8F50-DCF16936EA37}">
      <dsp:nvSpPr>
        <dsp:cNvPr id="0" name=""/>
        <dsp:cNvSpPr/>
      </dsp:nvSpPr>
      <dsp:spPr>
        <a:xfrm>
          <a:off x="0" y="2690347"/>
          <a:ext cx="6096000" cy="631800"/>
        </a:xfrm>
        <a:prstGeom prst="roundRect">
          <a:avLst/>
        </a:prstGeom>
        <a:solidFill>
          <a:schemeClr val="accent2">
            <a:hueOff val="8041557"/>
            <a:satOff val="-75"/>
            <a:lumOff val="2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Program Features and Screenshots</a:t>
          </a:r>
        </a:p>
      </dsp:txBody>
      <dsp:txXfrm>
        <a:off x="30842" y="2721189"/>
        <a:ext cx="6034316" cy="570116"/>
      </dsp:txXfrm>
    </dsp:sp>
    <dsp:sp modelId="{927CEF8E-0E58-42EC-8BE1-9D284727645B}">
      <dsp:nvSpPr>
        <dsp:cNvPr id="0" name=""/>
        <dsp:cNvSpPr/>
      </dsp:nvSpPr>
      <dsp:spPr>
        <a:xfrm>
          <a:off x="0" y="3399907"/>
          <a:ext cx="6096000" cy="631800"/>
        </a:xfrm>
        <a:prstGeom prst="roundRect">
          <a:avLst/>
        </a:prstGeom>
        <a:solidFill>
          <a:schemeClr val="accent2">
            <a:hueOff val="12062336"/>
            <a:satOff val="-112"/>
            <a:lumOff val="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Team Responsibilities</a:t>
          </a:r>
        </a:p>
      </dsp:txBody>
      <dsp:txXfrm>
        <a:off x="30842" y="3430749"/>
        <a:ext cx="6034316" cy="570116"/>
      </dsp:txXfrm>
    </dsp:sp>
    <dsp:sp modelId="{CDE46C6F-AEF2-4AAB-B890-ABF5E399339A}">
      <dsp:nvSpPr>
        <dsp:cNvPr id="0" name=""/>
        <dsp:cNvSpPr/>
      </dsp:nvSpPr>
      <dsp:spPr>
        <a:xfrm>
          <a:off x="0" y="4109467"/>
          <a:ext cx="6096000" cy="631800"/>
        </a:xfrm>
        <a:prstGeom prst="roundRect">
          <a:avLst/>
        </a:prstGeom>
        <a:solidFill>
          <a:schemeClr val="accent2">
            <a:hueOff val="16083115"/>
            <a:satOff val="-150"/>
            <a:lumOff val="4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Challenges</a:t>
          </a:r>
        </a:p>
      </dsp:txBody>
      <dsp:txXfrm>
        <a:off x="30842" y="4140309"/>
        <a:ext cx="6034316" cy="570116"/>
      </dsp:txXfrm>
    </dsp:sp>
    <dsp:sp modelId="{18F7984B-EBE6-444C-91DB-A37CCF5571F2}">
      <dsp:nvSpPr>
        <dsp:cNvPr id="0" name=""/>
        <dsp:cNvSpPr/>
      </dsp:nvSpPr>
      <dsp:spPr>
        <a:xfrm>
          <a:off x="0" y="4819027"/>
          <a:ext cx="6096000" cy="631800"/>
        </a:xfrm>
        <a:prstGeom prst="roundRect">
          <a:avLst/>
        </a:prstGeom>
        <a:solidFill>
          <a:schemeClr val="accent2">
            <a:hueOff val="20103893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Learning outcomes</a:t>
          </a:r>
        </a:p>
      </dsp:txBody>
      <dsp:txXfrm>
        <a:off x="30842" y="4849869"/>
        <a:ext cx="6034316" cy="57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D9E29-64AC-4279-8995-366E7F0638CE}">
      <dsp:nvSpPr>
        <dsp:cNvPr id="0" name=""/>
        <dsp:cNvSpPr/>
      </dsp:nvSpPr>
      <dsp:spPr>
        <a:xfrm>
          <a:off x="0" y="3311333"/>
          <a:ext cx="6096000" cy="21725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Build a website using the MonkeyLingo web service.</a:t>
          </a:r>
        </a:p>
      </dsp:txBody>
      <dsp:txXfrm>
        <a:off x="0" y="3311333"/>
        <a:ext cx="6096000" cy="2172592"/>
      </dsp:txXfrm>
    </dsp:sp>
    <dsp:sp modelId="{0C73E3F8-9541-43F1-A20B-C2F823972465}">
      <dsp:nvSpPr>
        <dsp:cNvPr id="0" name=""/>
        <dsp:cNvSpPr/>
      </dsp:nvSpPr>
      <dsp:spPr>
        <a:xfrm rot="10800000">
          <a:off x="0" y="2473"/>
          <a:ext cx="6096000" cy="3341447"/>
        </a:xfrm>
        <a:prstGeom prst="upArrowCallout">
          <a:avLst/>
        </a:prstGeom>
        <a:solidFill>
          <a:schemeClr val="accent2">
            <a:hueOff val="20103893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Our tasks were to implement</a:t>
          </a:r>
        </a:p>
      </dsp:txBody>
      <dsp:txXfrm rot="-10800000">
        <a:off x="0" y="2473"/>
        <a:ext cx="6096000" cy="1172848"/>
      </dsp:txXfrm>
    </dsp:sp>
    <dsp:sp modelId="{103FACDD-52F1-4C18-8DBE-286C09237824}">
      <dsp:nvSpPr>
        <dsp:cNvPr id="0" name=""/>
        <dsp:cNvSpPr/>
      </dsp:nvSpPr>
      <dsp:spPr>
        <a:xfrm>
          <a:off x="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webservice</a:t>
          </a:r>
        </a:p>
      </dsp:txBody>
      <dsp:txXfrm>
        <a:off x="0" y="1175322"/>
        <a:ext cx="1523999" cy="999092"/>
      </dsp:txXfrm>
    </dsp:sp>
    <dsp:sp modelId="{FF65585E-D51F-4228-855D-C5CD1D47D5F6}">
      <dsp:nvSpPr>
        <dsp:cNvPr id="0" name=""/>
        <dsp:cNvSpPr/>
      </dsp:nvSpPr>
      <dsp:spPr>
        <a:xfrm>
          <a:off x="1524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6765748"/>
            <a:satOff val="379"/>
            <a:lumOff val="4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65748"/>
              <a:satOff val="379"/>
              <a:lumOff val="4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 authorization controller</a:t>
          </a:r>
        </a:p>
      </dsp:txBody>
      <dsp:txXfrm>
        <a:off x="1524000" y="1175322"/>
        <a:ext cx="1523999" cy="999092"/>
      </dsp:txXfrm>
    </dsp:sp>
    <dsp:sp modelId="{51E08EBE-FDBD-4849-9370-B8C5C29F37B2}">
      <dsp:nvSpPr>
        <dsp:cNvPr id="0" name=""/>
        <dsp:cNvSpPr/>
      </dsp:nvSpPr>
      <dsp:spPr>
        <a:xfrm>
          <a:off x="3048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13531496"/>
            <a:satOff val="757"/>
            <a:lumOff val="9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531496"/>
              <a:satOff val="757"/>
              <a:lumOff val="9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client-server communication</a:t>
          </a:r>
        </a:p>
      </dsp:txBody>
      <dsp:txXfrm>
        <a:off x="3048000" y="1175322"/>
        <a:ext cx="1523999" cy="999092"/>
      </dsp:txXfrm>
    </dsp:sp>
    <dsp:sp modelId="{3DBC8989-DBBE-4D4A-B463-BD51EBDC3FC8}">
      <dsp:nvSpPr>
        <dsp:cNvPr id="0" name=""/>
        <dsp:cNvSpPr/>
      </dsp:nvSpPr>
      <dsp:spPr>
        <a:xfrm>
          <a:off x="4572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20297243"/>
            <a:satOff val="1136"/>
            <a:lumOff val="14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297243"/>
              <a:satOff val="1136"/>
              <a:lumOff val="14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CDN communication</a:t>
          </a:r>
        </a:p>
      </dsp:txBody>
      <dsp:txXfrm>
        <a:off x="4572000" y="1175322"/>
        <a:ext cx="1523999" cy="999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3808A-0995-46EA-9650-9772D4A4FCA7}">
      <dsp:nvSpPr>
        <dsp:cNvPr id="0" name=""/>
        <dsp:cNvSpPr/>
      </dsp:nvSpPr>
      <dsp:spPr>
        <a:xfrm>
          <a:off x="0" y="5339"/>
          <a:ext cx="6096000" cy="1583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BE058-1137-4118-8CEE-B8868612128C}">
      <dsp:nvSpPr>
        <dsp:cNvPr id="0" name=""/>
        <dsp:cNvSpPr/>
      </dsp:nvSpPr>
      <dsp:spPr>
        <a:xfrm>
          <a:off x="479029" y="361642"/>
          <a:ext cx="871814" cy="870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A3842-2C7D-4F33-85A5-08BC737299E0}">
      <dsp:nvSpPr>
        <dsp:cNvPr id="0" name=""/>
        <dsp:cNvSpPr/>
      </dsp:nvSpPr>
      <dsp:spPr>
        <a:xfrm>
          <a:off x="1829872" y="5339"/>
          <a:ext cx="27432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Code architecture: Controller, model &amp; database for each application (client &amp; web service).</a:t>
          </a:r>
        </a:p>
      </dsp:txBody>
      <dsp:txXfrm>
        <a:off x="1829872" y="5339"/>
        <a:ext cx="2743200" cy="1585116"/>
      </dsp:txXfrm>
    </dsp:sp>
    <dsp:sp modelId="{2E26F959-EB18-4103-9573-39CEB42ED0B4}">
      <dsp:nvSpPr>
        <dsp:cNvPr id="0" name=""/>
        <dsp:cNvSpPr/>
      </dsp:nvSpPr>
      <dsp:spPr>
        <a:xfrm>
          <a:off x="4573072" y="5339"/>
          <a:ext cx="1377400" cy="1363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08" tIns="144308" rIns="144308" bIns="1443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is also a controller for the authentication part of the webservice.</a:t>
          </a:r>
        </a:p>
      </dsp:txBody>
      <dsp:txXfrm>
        <a:off x="4573072" y="5339"/>
        <a:ext cx="1377400" cy="1363541"/>
      </dsp:txXfrm>
    </dsp:sp>
    <dsp:sp modelId="{52494713-E921-48F9-AE99-1A29FC82EB96}">
      <dsp:nvSpPr>
        <dsp:cNvPr id="0" name=""/>
        <dsp:cNvSpPr/>
      </dsp:nvSpPr>
      <dsp:spPr>
        <a:xfrm>
          <a:off x="0" y="1942704"/>
          <a:ext cx="6096000" cy="1583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487C8-53D1-4EE3-B547-D6ECD9CCC103}">
      <dsp:nvSpPr>
        <dsp:cNvPr id="0" name=""/>
        <dsp:cNvSpPr/>
      </dsp:nvSpPr>
      <dsp:spPr>
        <a:xfrm>
          <a:off x="479029" y="2299007"/>
          <a:ext cx="871814" cy="870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23A13-67FB-4591-AB96-DCC6D876B531}">
      <dsp:nvSpPr>
        <dsp:cNvPr id="0" name=""/>
        <dsp:cNvSpPr/>
      </dsp:nvSpPr>
      <dsp:spPr>
        <a:xfrm>
          <a:off x="1829872" y="1942704"/>
          <a:ext cx="41206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Processing logic: User submits form to the translate or detect language page and the client then makes a request to the MonkeyLingo authentication &amp; API. Then, the webservice processes the request by validating the client and makes a subsequent request to the Google Translate API and returns the response in JSON.</a:t>
          </a:r>
        </a:p>
      </dsp:txBody>
      <dsp:txXfrm>
        <a:off x="1829872" y="1942704"/>
        <a:ext cx="4120600" cy="1585116"/>
      </dsp:txXfrm>
    </dsp:sp>
    <dsp:sp modelId="{4D374C76-6862-4023-9602-59F04453A8BA}">
      <dsp:nvSpPr>
        <dsp:cNvPr id="0" name=""/>
        <dsp:cNvSpPr/>
      </dsp:nvSpPr>
      <dsp:spPr>
        <a:xfrm>
          <a:off x="0" y="3880068"/>
          <a:ext cx="6096000" cy="15835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E2B8B-4B81-41E3-83E3-123CD318704F}">
      <dsp:nvSpPr>
        <dsp:cNvPr id="0" name=""/>
        <dsp:cNvSpPr/>
      </dsp:nvSpPr>
      <dsp:spPr>
        <a:xfrm>
          <a:off x="479029" y="4236371"/>
          <a:ext cx="871814" cy="870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CA146-0A22-4FDD-A9BF-52CBAAE2EEF7}">
      <dsp:nvSpPr>
        <dsp:cNvPr id="0" name=""/>
        <dsp:cNvSpPr/>
      </dsp:nvSpPr>
      <dsp:spPr>
        <a:xfrm>
          <a:off x="1829872" y="3880068"/>
          <a:ext cx="41206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Frameworks used: none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Libraries: Guzzle, </a:t>
          </a:r>
          <a:r>
            <a:rPr lang="en-US" sz="1200" kern="1200" dirty="0" err="1"/>
            <a:t>OpenAPI</a:t>
          </a:r>
          <a:r>
            <a:rPr lang="en-US" sz="1200" kern="1200" dirty="0"/>
            <a:t>, JWT, </a:t>
          </a:r>
          <a:r>
            <a:rPr lang="en-US" sz="1200" kern="1200" dirty="0" err="1"/>
            <a:t>cURL</a:t>
          </a:r>
          <a:r>
            <a:rPr lang="en-US" sz="1200" kern="1200" dirty="0"/>
            <a:t>, Logger,  AWS </a:t>
          </a:r>
        </a:p>
      </dsp:txBody>
      <dsp:txXfrm>
        <a:off x="1829872" y="3880068"/>
        <a:ext cx="4120600" cy="1585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169A1-F041-4938-93D0-A116AD5BB07B}">
      <dsp:nvSpPr>
        <dsp:cNvPr id="0" name=""/>
        <dsp:cNvSpPr/>
      </dsp:nvSpPr>
      <dsp:spPr>
        <a:xfrm>
          <a:off x="0" y="340740"/>
          <a:ext cx="60960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API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3rd Party API Communication (Google Translate)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Controller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Login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About Page</a:t>
          </a:r>
        </a:p>
      </dsp:txBody>
      <dsp:txXfrm>
        <a:off x="0" y="340740"/>
        <a:ext cx="6096000" cy="1436400"/>
      </dsp:txXfrm>
    </dsp:sp>
    <dsp:sp modelId="{56ABF99E-A18D-4042-B959-37C8B28A8970}">
      <dsp:nvSpPr>
        <dsp:cNvPr id="0" name=""/>
        <dsp:cNvSpPr/>
      </dsp:nvSpPr>
      <dsp:spPr>
        <a:xfrm>
          <a:off x="304800" y="163620"/>
          <a:ext cx="426720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Mankirat: </a:t>
          </a:r>
        </a:p>
      </dsp:txBody>
      <dsp:txXfrm>
        <a:off x="322093" y="180913"/>
        <a:ext cx="4232614" cy="319654"/>
      </dsp:txXfrm>
    </dsp:sp>
    <dsp:sp modelId="{A8705ECF-AC1D-4B54-AE65-78200A196CD1}">
      <dsp:nvSpPr>
        <dsp:cNvPr id="0" name=""/>
        <dsp:cNvSpPr/>
      </dsp:nvSpPr>
      <dsp:spPr>
        <a:xfrm>
          <a:off x="0" y="2019060"/>
          <a:ext cx="60960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Controller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Sign Up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Home Page</a:t>
          </a:r>
        </a:p>
      </dsp:txBody>
      <dsp:txXfrm>
        <a:off x="0" y="2019060"/>
        <a:ext cx="6096000" cy="1247400"/>
      </dsp:txXfrm>
    </dsp:sp>
    <dsp:sp modelId="{C951D076-AF74-4986-8279-318DD11CE3AF}">
      <dsp:nvSpPr>
        <dsp:cNvPr id="0" name=""/>
        <dsp:cNvSpPr/>
      </dsp:nvSpPr>
      <dsp:spPr>
        <a:xfrm>
          <a:off x="304800" y="1841940"/>
          <a:ext cx="426720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Christian:</a:t>
          </a:r>
        </a:p>
      </dsp:txBody>
      <dsp:txXfrm>
        <a:off x="322093" y="1859233"/>
        <a:ext cx="4232614" cy="319654"/>
      </dsp:txXfrm>
    </dsp:sp>
    <dsp:sp modelId="{D7DD7A7D-7F2F-4F5B-8659-3AC50BD5A7F8}">
      <dsp:nvSpPr>
        <dsp:cNvPr id="0" name=""/>
        <dsp:cNvSpPr/>
      </dsp:nvSpPr>
      <dsp:spPr>
        <a:xfrm>
          <a:off x="0" y="3508380"/>
          <a:ext cx="60960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Translate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Detect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Styling the page (CSS)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CDN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Documentation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Client/API authorization</a:t>
          </a:r>
        </a:p>
      </dsp:txBody>
      <dsp:txXfrm>
        <a:off x="0" y="3508380"/>
        <a:ext cx="6096000" cy="1814400"/>
      </dsp:txXfrm>
    </dsp:sp>
    <dsp:sp modelId="{3DB9A530-173F-4633-9975-2736970F9923}">
      <dsp:nvSpPr>
        <dsp:cNvPr id="0" name=""/>
        <dsp:cNvSpPr/>
      </dsp:nvSpPr>
      <dsp:spPr>
        <a:xfrm>
          <a:off x="304800" y="3331260"/>
          <a:ext cx="4267200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Together: </a:t>
          </a:r>
        </a:p>
      </dsp:txBody>
      <dsp:txXfrm>
        <a:off x="322093" y="3348553"/>
        <a:ext cx="423261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53B6E-9114-4E90-AC82-2C927B85BD43}">
      <dsp:nvSpPr>
        <dsp:cNvPr id="0" name=""/>
        <dsp:cNvSpPr/>
      </dsp:nvSpPr>
      <dsp:spPr>
        <a:xfrm>
          <a:off x="0" y="2270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EDCC0-4244-4093-9CBB-5591CB403839}">
      <dsp:nvSpPr>
        <dsp:cNvPr id="0" name=""/>
        <dsp:cNvSpPr/>
      </dsp:nvSpPr>
      <dsp:spPr>
        <a:xfrm>
          <a:off x="348096" y="261185"/>
          <a:ext cx="632903" cy="632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8CB62-6761-4AF7-AC74-767902EAA529}">
      <dsp:nvSpPr>
        <dsp:cNvPr id="0" name=""/>
        <dsp:cNvSpPr/>
      </dsp:nvSpPr>
      <dsp:spPr>
        <a:xfrm>
          <a:off x="1329097" y="2270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management</a:t>
          </a:r>
        </a:p>
      </dsp:txBody>
      <dsp:txXfrm>
        <a:off x="1329097" y="2270"/>
        <a:ext cx="4766902" cy="1150733"/>
      </dsp:txXfrm>
    </dsp:sp>
    <dsp:sp modelId="{5913C231-A938-4CF3-B5EB-EC302743CB09}">
      <dsp:nvSpPr>
        <dsp:cNvPr id="0" name=""/>
        <dsp:cNvSpPr/>
      </dsp:nvSpPr>
      <dsp:spPr>
        <a:xfrm>
          <a:off x="0" y="1440687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9C5A0-1773-40AF-8536-EABB36DADD64}">
      <dsp:nvSpPr>
        <dsp:cNvPr id="0" name=""/>
        <dsp:cNvSpPr/>
      </dsp:nvSpPr>
      <dsp:spPr>
        <a:xfrm>
          <a:off x="348096" y="1699602"/>
          <a:ext cx="632903" cy="632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0F5A-C595-48DD-B15F-FE57774548EE}">
      <dsp:nvSpPr>
        <dsp:cNvPr id="0" name=""/>
        <dsp:cNvSpPr/>
      </dsp:nvSpPr>
      <dsp:spPr>
        <a:xfrm>
          <a:off x="1329097" y="1440687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Separation of tasks</a:t>
          </a:r>
        </a:p>
      </dsp:txBody>
      <dsp:txXfrm>
        <a:off x="1329097" y="1440687"/>
        <a:ext cx="4766902" cy="1150733"/>
      </dsp:txXfrm>
    </dsp:sp>
    <dsp:sp modelId="{C30F210F-2BEA-46FC-8AFB-6BC6EC473D59}">
      <dsp:nvSpPr>
        <dsp:cNvPr id="0" name=""/>
        <dsp:cNvSpPr/>
      </dsp:nvSpPr>
      <dsp:spPr>
        <a:xfrm>
          <a:off x="0" y="2879104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96917-77FD-4333-A71C-6113067B91B1}">
      <dsp:nvSpPr>
        <dsp:cNvPr id="0" name=""/>
        <dsp:cNvSpPr/>
      </dsp:nvSpPr>
      <dsp:spPr>
        <a:xfrm>
          <a:off x="348096" y="3138019"/>
          <a:ext cx="632903" cy="632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439A2-89FA-4BF2-AAA8-DCE408870D04}">
      <dsp:nvSpPr>
        <dsp:cNvPr id="0" name=""/>
        <dsp:cNvSpPr/>
      </dsp:nvSpPr>
      <dsp:spPr>
        <a:xfrm>
          <a:off x="1329097" y="2879104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Working with the architecture</a:t>
          </a:r>
        </a:p>
      </dsp:txBody>
      <dsp:txXfrm>
        <a:off x="1329097" y="2879104"/>
        <a:ext cx="4766902" cy="1150733"/>
      </dsp:txXfrm>
    </dsp:sp>
    <dsp:sp modelId="{7950F41E-7708-492B-933A-B73E8241D194}">
      <dsp:nvSpPr>
        <dsp:cNvPr id="0" name=""/>
        <dsp:cNvSpPr/>
      </dsp:nvSpPr>
      <dsp:spPr>
        <a:xfrm>
          <a:off x="0" y="4317521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2749D-67F6-4820-A48B-4047F9877816}">
      <dsp:nvSpPr>
        <dsp:cNvPr id="0" name=""/>
        <dsp:cNvSpPr/>
      </dsp:nvSpPr>
      <dsp:spPr>
        <a:xfrm>
          <a:off x="348096" y="4576436"/>
          <a:ext cx="632903" cy="632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A20F0-98D8-42D9-B161-71AE53D9BC9B}">
      <dsp:nvSpPr>
        <dsp:cNvPr id="0" name=""/>
        <dsp:cNvSpPr/>
      </dsp:nvSpPr>
      <dsp:spPr>
        <a:xfrm>
          <a:off x="1329097" y="4317521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Processing errors (debugging)</a:t>
          </a:r>
        </a:p>
      </dsp:txBody>
      <dsp:txXfrm>
        <a:off x="1329097" y="4317521"/>
        <a:ext cx="4766902" cy="11507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15F4D-9180-4AAC-A1F4-7E350C69A5CF}">
      <dsp:nvSpPr>
        <dsp:cNvPr id="0" name=""/>
        <dsp:cNvSpPr/>
      </dsp:nvSpPr>
      <dsp:spPr>
        <a:xfrm>
          <a:off x="0" y="636690"/>
          <a:ext cx="9486901" cy="1175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2DF7B-AC55-446D-A765-EA8A1779C40C}">
      <dsp:nvSpPr>
        <dsp:cNvPr id="0" name=""/>
        <dsp:cNvSpPr/>
      </dsp:nvSpPr>
      <dsp:spPr>
        <a:xfrm>
          <a:off x="355567" y="901162"/>
          <a:ext cx="646486" cy="646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14E-62D1-4CCB-9E65-723E21DFA6FB}">
      <dsp:nvSpPr>
        <dsp:cNvPr id="0" name=""/>
        <dsp:cNvSpPr/>
      </dsp:nvSpPr>
      <dsp:spPr>
        <a:xfrm>
          <a:off x="1357620" y="636690"/>
          <a:ext cx="4269105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</a:t>
          </a:r>
        </a:p>
      </dsp:txBody>
      <dsp:txXfrm>
        <a:off x="1357620" y="636690"/>
        <a:ext cx="4269105" cy="1175429"/>
      </dsp:txXfrm>
    </dsp:sp>
    <dsp:sp modelId="{8E816622-0EA0-471E-AEDD-937395CFCAB9}">
      <dsp:nvSpPr>
        <dsp:cNvPr id="0" name=""/>
        <dsp:cNvSpPr/>
      </dsp:nvSpPr>
      <dsp:spPr>
        <a:xfrm>
          <a:off x="5626726" y="636690"/>
          <a:ext cx="3860174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Token-based authorization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service communication</a:t>
          </a:r>
        </a:p>
      </dsp:txBody>
      <dsp:txXfrm>
        <a:off x="5626726" y="636690"/>
        <a:ext cx="3860174" cy="1175429"/>
      </dsp:txXfrm>
    </dsp:sp>
    <dsp:sp modelId="{F387E2AB-A0A1-4DD9-A1B7-19234F8586B8}">
      <dsp:nvSpPr>
        <dsp:cNvPr id="0" name=""/>
        <dsp:cNvSpPr/>
      </dsp:nvSpPr>
      <dsp:spPr>
        <a:xfrm>
          <a:off x="0" y="2105977"/>
          <a:ext cx="9486901" cy="1175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C9B1-4B54-45BC-8F86-E9BF58B31592}">
      <dsp:nvSpPr>
        <dsp:cNvPr id="0" name=""/>
        <dsp:cNvSpPr/>
      </dsp:nvSpPr>
      <dsp:spPr>
        <a:xfrm>
          <a:off x="355567" y="2370449"/>
          <a:ext cx="646486" cy="646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94D14-4621-4BA7-826C-460221040534}">
      <dsp:nvSpPr>
        <dsp:cNvPr id="0" name=""/>
        <dsp:cNvSpPr/>
      </dsp:nvSpPr>
      <dsp:spPr>
        <a:xfrm>
          <a:off x="1357620" y="2105977"/>
          <a:ext cx="8129280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Learned how to deal with request and response errors</a:t>
          </a:r>
        </a:p>
      </dsp:txBody>
      <dsp:txXfrm>
        <a:off x="1357620" y="2105977"/>
        <a:ext cx="8129280" cy="1175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7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0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webservice/translate" TargetMode="External"/><Relationship Id="rId2" Type="http://schemas.openxmlformats.org/officeDocument/2006/relationships/hyperlink" Target="http://localhost/webservice/det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/authcontroller/auth" TargetMode="External"/><Relationship Id="rId4" Type="http://schemas.openxmlformats.org/officeDocument/2006/relationships/hyperlink" Target="http://localhost/webservice/getlanguag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AFD23066-E0E4-4A0C-B554-B9F2A919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E6F5-4096-40AF-B31C-B6FBEEFF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C4EA5-3B47-2069-16EF-1003D8EA6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79" y="1777217"/>
            <a:ext cx="2541564" cy="210898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2"/>
                </a:solidFill>
              </a:rPr>
              <a:t>MonkeyLingo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6802D-506B-872A-219C-F67AF5C7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665" y="4114800"/>
            <a:ext cx="2579077" cy="10761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Presented by Mankirat Singh Sarwara &amp; Christian Kfoury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May 8, 2002</a:t>
            </a:r>
          </a:p>
        </p:txBody>
      </p:sp>
      <p:pic>
        <p:nvPicPr>
          <p:cNvPr id="32" name="Picture 3" descr="A kite flying over a building&#10;&#10;Description automatically generated with low confidence">
            <a:extLst>
              <a:ext uri="{FF2B5EF4-FFF2-40B4-BE49-F238E27FC236}">
                <a16:creationId xmlns:a16="http://schemas.microsoft.com/office/drawing/2014/main" id="{480B5DC8-9499-A251-1641-CC2B934C1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6" r="30374" b="-1"/>
          <a:stretch/>
        </p:blipFill>
        <p:spPr>
          <a:xfrm>
            <a:off x="6096001" y="10"/>
            <a:ext cx="6096000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68371AE-758C-E767-DA1C-6BB2C22D5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7" y="382470"/>
            <a:ext cx="3174603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52509-83EA-A7CE-409F-16AA587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4" y="700741"/>
            <a:ext cx="11582032" cy="58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59D33-378F-26BA-D8EE-BF049C16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700741"/>
            <a:ext cx="11834191" cy="59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691A-DC15-42EB-3AA2-BE64AD46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8" y="819668"/>
            <a:ext cx="10934024" cy="5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1DCAA-2C18-C6E6-BA11-244A4D22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1500">
                <a:solidFill>
                  <a:schemeClr val="bg2"/>
                </a:solidFill>
              </a:rPr>
              <a:t>Team Responsabilities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17B0AF-DF43-F4A5-64CC-4D26F42A3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648267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71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FCD6D-8B7A-B986-8DD5-60F64A20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Challenges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509866D-4975-075D-0B07-E3190E2BF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664399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20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0FAC-0DF1-7A51-D6D3-7FA7278E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</a:t>
            </a:r>
            <a:endParaRPr lang="en-US" dirty="0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247D42B4-CAE0-E94C-8D3C-7336230C1F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599" y="2254103"/>
          <a:ext cx="9486901" cy="391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95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>
            <a:extLst>
              <a:ext uri="{FF2B5EF4-FFF2-40B4-BE49-F238E27FC236}">
                <a16:creationId xmlns:a16="http://schemas.microsoft.com/office/drawing/2014/main" id="{D707E932-45D3-46F0-8B2D-99A98DB87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Aerial view of a highway near the ocean">
            <a:extLst>
              <a:ext uri="{FF2B5EF4-FFF2-40B4-BE49-F238E27FC236}">
                <a16:creationId xmlns:a16="http://schemas.microsoft.com/office/drawing/2014/main" id="{9B3BF147-5AE6-6009-A96A-C3332BA8C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 b="1914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48" name="Rectangle 34">
            <a:extLst>
              <a:ext uri="{FF2B5EF4-FFF2-40B4-BE49-F238E27FC236}">
                <a16:creationId xmlns:a16="http://schemas.microsoft.com/office/drawing/2014/main" id="{79EA45C1-5D9B-4851-BC36-CF2BBE00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B6760-12CA-F0DA-22BE-933E2643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80" y="2057400"/>
            <a:ext cx="2783541" cy="1775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281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33EB-D093-3139-6DEC-652B75B3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Outline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698CBE1-E5A6-28B1-C0BE-772531EED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23797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82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D63B1-30C7-2079-4826-73DA76C9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was this project about?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A98A05-7D55-4D44-93BD-46A0F13EF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4513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65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A383-48BB-E6C8-6CFB-E95AAC7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US" sz="2700"/>
              <a:t>The idea &amp; workflow description</a:t>
            </a:r>
          </a:p>
        </p:txBody>
      </p:sp>
      <p:pic>
        <p:nvPicPr>
          <p:cNvPr id="4" name="image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9EDE0E-BB66-3657-C6E7-7CD03691E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0313" y="685800"/>
            <a:ext cx="5102352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6A4C-60FC-6AA1-3A6D-6E57E637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>
            <a:normAutofit/>
          </a:bodyPr>
          <a:lstStyle/>
          <a:p>
            <a:r>
              <a:rPr lang="en-US" dirty="0"/>
              <a:t>Client-server communication</a:t>
            </a:r>
          </a:p>
          <a:p>
            <a:r>
              <a:rPr lang="en-US" dirty="0"/>
              <a:t>Authentication with API key or JWT token</a:t>
            </a:r>
          </a:p>
        </p:txBody>
      </p:sp>
    </p:spTree>
    <p:extLst>
      <p:ext uri="{BB962C8B-B14F-4D97-AF65-F5344CB8AC3E}">
        <p14:creationId xmlns:p14="http://schemas.microsoft.com/office/powerpoint/2010/main" val="159175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7640D-9A05-AF9A-CA70-EEFCA231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sz="2200"/>
              <a:t>Implementation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0E26E-8C97-B649-E64A-BA54A1FBC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078330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07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AD792-1B5F-159D-76F9-51894886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List of entry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DA09D88-41B7-14A0-8282-9977EFCE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http://localhost/webservice/detect</a:t>
            </a:r>
            <a:endParaRPr lang="en-US" dirty="0"/>
          </a:p>
          <a:p>
            <a:r>
              <a:rPr lang="en-US" dirty="0">
                <a:hlinkClick r:id="rId3"/>
              </a:rPr>
              <a:t>http://localhost/webservice/translate</a:t>
            </a:r>
            <a:endParaRPr lang="en-US" dirty="0"/>
          </a:p>
          <a:p>
            <a:r>
              <a:rPr lang="en-US" dirty="0">
                <a:hlinkClick r:id="rId4"/>
              </a:rPr>
              <a:t>http://localhost/webservice/getlanguages</a:t>
            </a:r>
            <a:endParaRPr lang="en-US" dirty="0"/>
          </a:p>
          <a:p>
            <a:r>
              <a:rPr lang="en-US" dirty="0">
                <a:hlinkClick r:id="rId5"/>
              </a:rPr>
              <a:t>http://localhost/authcontroller/auth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2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DFD0C-E2F4-ECC7-D68F-8000E749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API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D866-D81E-62A4-571E-8188458A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>
            <a:normAutofit/>
          </a:bodyPr>
          <a:lstStyle/>
          <a:p>
            <a:r>
              <a:rPr lang="en-US" dirty="0"/>
              <a:t>It has its own: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Controller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Views</a:t>
            </a:r>
          </a:p>
          <a:p>
            <a:r>
              <a:rPr lang="en-US" dirty="0"/>
              <a:t>For controlling the workflow of the user and handling </a:t>
            </a:r>
            <a:r>
              <a:rPr lang="en-US" dirty="0" err="1"/>
              <a:t>reponses</a:t>
            </a:r>
            <a:r>
              <a:rPr lang="en-US" dirty="0"/>
              <a:t> from the </a:t>
            </a:r>
            <a:r>
              <a:rPr lang="en-US" dirty="0" err="1"/>
              <a:t>MonkeyLingo</a:t>
            </a:r>
            <a:r>
              <a:rPr lang="en-US" dirty="0"/>
              <a:t> API.</a:t>
            </a:r>
          </a:p>
        </p:txBody>
      </p:sp>
      <p:pic>
        <p:nvPicPr>
          <p:cNvPr id="4" name="image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163571-B04A-38D8-B8C3-6D19F79583D6}"/>
              </a:ext>
            </a:extLst>
          </p:cNvPr>
          <p:cNvPicPr/>
          <p:nvPr/>
        </p:nvPicPr>
        <p:blipFill rotWithShape="1">
          <a:blip r:embed="rId2"/>
          <a:srcRect t="36157" r="18989"/>
          <a:stretch/>
        </p:blipFill>
        <p:spPr>
          <a:xfrm>
            <a:off x="7480328" y="1723246"/>
            <a:ext cx="4025872" cy="34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498AB7-386F-BBE3-C208-8150C52B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7" y="700741"/>
            <a:ext cx="11435646" cy="57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8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103D6-036B-AA0F-C25A-C68F29DA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700741"/>
            <a:ext cx="11456504" cy="57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429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41242C"/>
      </a:dk2>
      <a:lt2>
        <a:srgbClr val="E2E5E8"/>
      </a:lt2>
      <a:accent1>
        <a:srgbClr val="B89D7C"/>
      </a:accent1>
      <a:accent2>
        <a:srgbClr val="BA877F"/>
      </a:accent2>
      <a:accent3>
        <a:srgbClr val="C492A0"/>
      </a:accent3>
      <a:accent4>
        <a:srgbClr val="BA7FA8"/>
      </a:accent4>
      <a:accent5>
        <a:srgbClr val="BF93C5"/>
      </a:accent5>
      <a:accent6>
        <a:srgbClr val="9A7FBA"/>
      </a:accent6>
      <a:hlink>
        <a:srgbClr val="6383AB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379</Words>
  <Application>Microsoft Office PowerPoint</Application>
  <PresentationFormat>Widescreen</PresentationFormat>
  <Paragraphs>80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Goudy Old Style</vt:lpstr>
      <vt:lpstr>ClassicFrameVTI</vt:lpstr>
      <vt:lpstr>MonkeyLingo</vt:lpstr>
      <vt:lpstr>Outline</vt:lpstr>
      <vt:lpstr>What was this project about?</vt:lpstr>
      <vt:lpstr>The idea &amp; workflow description</vt:lpstr>
      <vt:lpstr>Implementation description</vt:lpstr>
      <vt:lpstr>List of entry points</vt:lpstr>
      <vt:lpstr>API Client</vt:lpstr>
      <vt:lpstr>Program Feature &amp; screenshots</vt:lpstr>
      <vt:lpstr>Program Feature &amp; screenshots</vt:lpstr>
      <vt:lpstr>Program Feature &amp; screenshots</vt:lpstr>
      <vt:lpstr>Program Feature &amp; screenshots</vt:lpstr>
      <vt:lpstr>Program Feature &amp; screenshots</vt:lpstr>
      <vt:lpstr>Team Responsabilities</vt:lpstr>
      <vt:lpstr>Challenges</vt:lpstr>
      <vt:lpstr>Learning outcomes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MonkeyLingo</dc:title>
  <dc:creator>Christian Kfoury</dc:creator>
  <cp:lastModifiedBy>Mankirat Singh Sarwara</cp:lastModifiedBy>
  <cp:revision>3</cp:revision>
  <dcterms:created xsi:type="dcterms:W3CDTF">2022-05-09T00:31:53Z</dcterms:created>
  <dcterms:modified xsi:type="dcterms:W3CDTF">2022-05-09T02:00:26Z</dcterms:modified>
</cp:coreProperties>
</file>